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7"/>
  </p:notesMasterIdLst>
  <p:sldIdLst>
    <p:sldId id="257" r:id="rId2"/>
    <p:sldId id="258" r:id="rId3"/>
    <p:sldId id="259" r:id="rId4"/>
    <p:sldId id="260" r:id="rId5"/>
    <p:sldId id="261" r:id="rId6"/>
    <p:sldId id="263" r:id="rId7"/>
    <p:sldId id="268" r:id="rId8"/>
    <p:sldId id="264" r:id="rId9"/>
    <p:sldId id="265" r:id="rId10"/>
    <p:sldId id="266" r:id="rId11"/>
    <p:sldId id="270" r:id="rId12"/>
    <p:sldId id="273" r:id="rId13"/>
    <p:sldId id="274" r:id="rId14"/>
    <p:sldId id="275" r:id="rId15"/>
    <p:sldId id="276" r:id="rId16"/>
  </p:sldIdLst>
  <p:sldSz cx="9144000" cy="5143500" type="screen16x9"/>
  <p:notesSz cx="6858000" cy="9144000"/>
  <p:embeddedFontLst>
    <p:embeddedFont>
      <p:font typeface="Nanum Gothic" panose="020B0604020202020204" charset="-127"/>
      <p:regular r:id="rId18"/>
      <p:bold r:id="rId19"/>
    </p:embeddedFont>
    <p:embeddedFont>
      <p:font typeface="Abhaya Libre" panose="020B0604020202020204" charset="0"/>
      <p:regular r:id="rId20"/>
      <p:bold r:id="rId21"/>
    </p:embeddedFont>
    <p:embeddedFont>
      <p:font typeface="Raleway" pitchFamily="2" charset="0"/>
      <p:regular r:id="rId22"/>
      <p:bold r:id="rId23"/>
      <p:italic r:id="rId24"/>
      <p:boldItalic r:id="rId25"/>
    </p:embeddedFont>
    <p:embeddedFont>
      <p:font typeface="Raleway ExtraBold" pitchFamily="2" charset="0"/>
      <p:bold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010602-838C-491B-A4D8-90E5E2E4B47F}">
  <a:tblStyle styleId="{C5010602-838C-491B-A4D8-90E5E2E4B4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b01056c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b01056c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e2cca4da1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e2cca4da1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e2cca4da1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ae2cca4da1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ae39994066_5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ae39994066_5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e39994066_5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e39994066_5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e39994066_5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e39994066_5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e39994066_5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e39994066_5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61e6517f4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61e6517f4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61e6517f4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61e6517f4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61e6517f4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b61e6517f4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e39994066_5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e39994066_5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61e6517f4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61e6517f4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e2cca4da1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e2cca4da1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CUSTOM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5"/>
        <p:cNvGrpSpPr/>
        <p:nvPr/>
      </p:nvGrpSpPr>
      <p:grpSpPr>
        <a:xfrm>
          <a:off x="0" y="0"/>
          <a:ext cx="0" cy="0"/>
          <a:chOff x="0" y="0"/>
          <a:chExt cx="0" cy="0"/>
        </a:xfrm>
      </p:grpSpPr>
      <p:sp>
        <p:nvSpPr>
          <p:cNvPr id="66" name="Google Shape;66;p16"/>
          <p:cNvSpPr txBox="1">
            <a:spLocks noGrp="1"/>
          </p:cNvSpPr>
          <p:nvPr>
            <p:ph type="subTitle" idx="1"/>
          </p:nvPr>
        </p:nvSpPr>
        <p:spPr>
          <a:xfrm>
            <a:off x="7199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67" name="Google Shape;67;p16"/>
          <p:cNvSpPr txBox="1">
            <a:spLocks noGrp="1"/>
          </p:cNvSpPr>
          <p:nvPr>
            <p:ph type="subTitle" idx="2"/>
          </p:nvPr>
        </p:nvSpPr>
        <p:spPr>
          <a:xfrm>
            <a:off x="7199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 name="Google Shape;68;p16"/>
          <p:cNvSpPr txBox="1">
            <a:spLocks noGrp="1"/>
          </p:cNvSpPr>
          <p:nvPr>
            <p:ph type="subTitle" idx="3"/>
          </p:nvPr>
        </p:nvSpPr>
        <p:spPr>
          <a:xfrm>
            <a:off x="34661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69" name="Google Shape;69;p16"/>
          <p:cNvSpPr txBox="1">
            <a:spLocks noGrp="1"/>
          </p:cNvSpPr>
          <p:nvPr>
            <p:ph type="subTitle" idx="4"/>
          </p:nvPr>
        </p:nvSpPr>
        <p:spPr>
          <a:xfrm>
            <a:off x="34661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0" name="Google Shape;70;p16"/>
          <p:cNvSpPr txBox="1">
            <a:spLocks noGrp="1"/>
          </p:cNvSpPr>
          <p:nvPr>
            <p:ph type="subTitle" idx="5"/>
          </p:nvPr>
        </p:nvSpPr>
        <p:spPr>
          <a:xfrm>
            <a:off x="62123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71" name="Google Shape;71;p16"/>
          <p:cNvSpPr txBox="1">
            <a:spLocks noGrp="1"/>
          </p:cNvSpPr>
          <p:nvPr>
            <p:ph type="subTitle" idx="6"/>
          </p:nvPr>
        </p:nvSpPr>
        <p:spPr>
          <a:xfrm>
            <a:off x="62123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 name="Google Shape;72;p1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81"/>
        <p:cNvGrpSpPr/>
        <p:nvPr/>
      </p:nvGrpSpPr>
      <p:grpSpPr>
        <a:xfrm>
          <a:off x="0" y="0"/>
          <a:ext cx="0" cy="0"/>
          <a:chOff x="0" y="0"/>
          <a:chExt cx="0" cy="0"/>
        </a:xfrm>
      </p:grpSpPr>
      <p:sp>
        <p:nvSpPr>
          <p:cNvPr id="82" name="Google Shape;82;p18"/>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txBox="1">
            <a:spLocks noGrp="1"/>
          </p:cNvSpPr>
          <p:nvPr>
            <p:ph type="title"/>
          </p:nvPr>
        </p:nvSpPr>
        <p:spPr>
          <a:xfrm>
            <a:off x="4572000" y="3257475"/>
            <a:ext cx="3858900" cy="457200"/>
          </a:xfrm>
          <a:prstGeom prst="rect">
            <a:avLst/>
          </a:prstGeom>
          <a:noFill/>
        </p:spPr>
        <p:txBody>
          <a:bodyPr spcFirstLastPara="1" wrap="square" lIns="0" tIns="0" rIns="0" bIns="0" anchor="ctr" anchorCtr="0">
            <a:noAutofit/>
          </a:bodyPr>
          <a:lstStyle>
            <a:lvl1pPr lvl="0" algn="r">
              <a:spcBef>
                <a:spcPts val="0"/>
              </a:spcBef>
              <a:spcAft>
                <a:spcPts val="0"/>
              </a:spcAft>
              <a:buSzPts val="1800"/>
              <a:buNone/>
              <a:defRPr sz="2000">
                <a:solidFill>
                  <a:schemeClr val="dk2"/>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84" name="Google Shape;84;p18"/>
          <p:cNvSpPr txBox="1">
            <a:spLocks noGrp="1"/>
          </p:cNvSpPr>
          <p:nvPr>
            <p:ph type="title" idx="2"/>
          </p:nvPr>
        </p:nvSpPr>
        <p:spPr>
          <a:xfrm>
            <a:off x="713225" y="1885875"/>
            <a:ext cx="7717500" cy="1371600"/>
          </a:xfrm>
          <a:prstGeom prst="rect">
            <a:avLst/>
          </a:prstGeom>
          <a:noFill/>
        </p:spPr>
        <p:txBody>
          <a:bodyPr spcFirstLastPara="1" wrap="square" lIns="0" tIns="0" rIns="0" bIns="0" anchor="ctr" anchorCtr="0">
            <a:noAutofit/>
          </a:bodyPr>
          <a:lstStyle>
            <a:lvl1pPr lvl="0" rtl="0">
              <a:spcBef>
                <a:spcPts val="0"/>
              </a:spcBef>
              <a:spcAft>
                <a:spcPts val="0"/>
              </a:spcAft>
              <a:buSzPts val="2400"/>
              <a:buFont typeface="Nanum Gothic"/>
              <a:buNone/>
              <a:defRPr b="0">
                <a:solidFill>
                  <a:schemeClr val="dk2"/>
                </a:solidFill>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85"/>
        <p:cNvGrpSpPr/>
        <p:nvPr/>
      </p:nvGrpSpPr>
      <p:grpSpPr>
        <a:xfrm>
          <a:off x="0" y="0"/>
          <a:ext cx="0" cy="0"/>
          <a:chOff x="0" y="0"/>
          <a:chExt cx="0" cy="0"/>
        </a:xfrm>
      </p:grpSpPr>
      <p:sp>
        <p:nvSpPr>
          <p:cNvPr id="86" name="Google Shape;86;p19"/>
          <p:cNvSpPr txBox="1">
            <a:spLocks noGrp="1"/>
          </p:cNvSpPr>
          <p:nvPr>
            <p:ph type="subTitle" idx="1"/>
          </p:nvPr>
        </p:nvSpPr>
        <p:spPr>
          <a:xfrm>
            <a:off x="7199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87" name="Google Shape;87;p19"/>
          <p:cNvSpPr txBox="1">
            <a:spLocks noGrp="1"/>
          </p:cNvSpPr>
          <p:nvPr>
            <p:ph type="subTitle" idx="2"/>
          </p:nvPr>
        </p:nvSpPr>
        <p:spPr>
          <a:xfrm>
            <a:off x="7200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8" name="Google Shape;88;p19"/>
          <p:cNvSpPr txBox="1">
            <a:spLocks noGrp="1"/>
          </p:cNvSpPr>
          <p:nvPr>
            <p:ph type="subTitle" idx="3"/>
          </p:nvPr>
        </p:nvSpPr>
        <p:spPr>
          <a:xfrm>
            <a:off x="34661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89" name="Google Shape;89;p19"/>
          <p:cNvSpPr txBox="1">
            <a:spLocks noGrp="1"/>
          </p:cNvSpPr>
          <p:nvPr>
            <p:ph type="subTitle" idx="4"/>
          </p:nvPr>
        </p:nvSpPr>
        <p:spPr>
          <a:xfrm>
            <a:off x="34662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0" name="Google Shape;90;p19"/>
          <p:cNvSpPr txBox="1">
            <a:spLocks noGrp="1"/>
          </p:cNvSpPr>
          <p:nvPr>
            <p:ph type="subTitle" idx="5"/>
          </p:nvPr>
        </p:nvSpPr>
        <p:spPr>
          <a:xfrm>
            <a:off x="6212398" y="37793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91" name="Google Shape;91;p19"/>
          <p:cNvSpPr txBox="1">
            <a:spLocks noGrp="1"/>
          </p:cNvSpPr>
          <p:nvPr>
            <p:ph type="subTitle" idx="6"/>
          </p:nvPr>
        </p:nvSpPr>
        <p:spPr>
          <a:xfrm>
            <a:off x="6212400" y="4145032"/>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2" name="Google Shape;92;p19"/>
          <p:cNvSpPr txBox="1">
            <a:spLocks noGrp="1"/>
          </p:cNvSpPr>
          <p:nvPr>
            <p:ph type="subTitle" idx="7"/>
          </p:nvPr>
        </p:nvSpPr>
        <p:spPr>
          <a:xfrm>
            <a:off x="7199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93" name="Google Shape;93;p19"/>
          <p:cNvSpPr txBox="1">
            <a:spLocks noGrp="1"/>
          </p:cNvSpPr>
          <p:nvPr>
            <p:ph type="subTitle" idx="8"/>
          </p:nvPr>
        </p:nvSpPr>
        <p:spPr>
          <a:xfrm>
            <a:off x="7200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4" name="Google Shape;94;p19"/>
          <p:cNvSpPr txBox="1">
            <a:spLocks noGrp="1"/>
          </p:cNvSpPr>
          <p:nvPr>
            <p:ph type="subTitle" idx="9"/>
          </p:nvPr>
        </p:nvSpPr>
        <p:spPr>
          <a:xfrm>
            <a:off x="34661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95" name="Google Shape;95;p19"/>
          <p:cNvSpPr txBox="1">
            <a:spLocks noGrp="1"/>
          </p:cNvSpPr>
          <p:nvPr>
            <p:ph type="subTitle" idx="13"/>
          </p:nvPr>
        </p:nvSpPr>
        <p:spPr>
          <a:xfrm>
            <a:off x="34662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6" name="Google Shape;96;p19"/>
          <p:cNvSpPr txBox="1">
            <a:spLocks noGrp="1"/>
          </p:cNvSpPr>
          <p:nvPr>
            <p:ph type="subTitle" idx="14"/>
          </p:nvPr>
        </p:nvSpPr>
        <p:spPr>
          <a:xfrm>
            <a:off x="6212398" y="1888121"/>
            <a:ext cx="2211600" cy="365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97" name="Google Shape;97;p19"/>
          <p:cNvSpPr txBox="1">
            <a:spLocks noGrp="1"/>
          </p:cNvSpPr>
          <p:nvPr>
            <p:ph type="subTitle" idx="15"/>
          </p:nvPr>
        </p:nvSpPr>
        <p:spPr>
          <a:xfrm>
            <a:off x="6212400" y="2253819"/>
            <a:ext cx="2211600" cy="529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8" name="Google Shape;98;p1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1903200" y="3211504"/>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01" name="Google Shape;101;p20"/>
          <p:cNvSpPr txBox="1">
            <a:spLocks noGrp="1"/>
          </p:cNvSpPr>
          <p:nvPr>
            <p:ph type="subTitle" idx="2"/>
          </p:nvPr>
        </p:nvSpPr>
        <p:spPr>
          <a:xfrm>
            <a:off x="1903202" y="3681302"/>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2" name="Google Shape;102;p20"/>
          <p:cNvSpPr txBox="1">
            <a:spLocks noGrp="1"/>
          </p:cNvSpPr>
          <p:nvPr>
            <p:ph type="subTitle" idx="3"/>
          </p:nvPr>
        </p:nvSpPr>
        <p:spPr>
          <a:xfrm>
            <a:off x="5755200" y="3211500"/>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03" name="Google Shape;103;p20"/>
          <p:cNvSpPr txBox="1">
            <a:spLocks noGrp="1"/>
          </p:cNvSpPr>
          <p:nvPr>
            <p:ph type="subTitle" idx="4"/>
          </p:nvPr>
        </p:nvSpPr>
        <p:spPr>
          <a:xfrm>
            <a:off x="5755202" y="3681300"/>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 name="Google Shape;104;p20"/>
          <p:cNvSpPr txBox="1">
            <a:spLocks noGrp="1"/>
          </p:cNvSpPr>
          <p:nvPr>
            <p:ph type="subTitle" idx="5"/>
          </p:nvPr>
        </p:nvSpPr>
        <p:spPr>
          <a:xfrm>
            <a:off x="1903200" y="1456025"/>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05" name="Google Shape;105;p20"/>
          <p:cNvSpPr txBox="1">
            <a:spLocks noGrp="1"/>
          </p:cNvSpPr>
          <p:nvPr>
            <p:ph type="subTitle" idx="6"/>
          </p:nvPr>
        </p:nvSpPr>
        <p:spPr>
          <a:xfrm>
            <a:off x="1903202" y="1925823"/>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 name="Google Shape;106;p20"/>
          <p:cNvSpPr txBox="1">
            <a:spLocks noGrp="1"/>
          </p:cNvSpPr>
          <p:nvPr>
            <p:ph type="subTitle" idx="7"/>
          </p:nvPr>
        </p:nvSpPr>
        <p:spPr>
          <a:xfrm>
            <a:off x="5755200" y="1456025"/>
            <a:ext cx="25545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07" name="Google Shape;107;p20"/>
          <p:cNvSpPr txBox="1">
            <a:spLocks noGrp="1"/>
          </p:cNvSpPr>
          <p:nvPr>
            <p:ph type="subTitle" idx="8"/>
          </p:nvPr>
        </p:nvSpPr>
        <p:spPr>
          <a:xfrm>
            <a:off x="5755202" y="1925825"/>
            <a:ext cx="2554500" cy="5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8" name="Google Shape;108;p20"/>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8"/>
          <p:cNvSpPr txBox="1">
            <a:spLocks noGrp="1"/>
          </p:cNvSpPr>
          <p:nvPr>
            <p:ph type="title"/>
          </p:nvPr>
        </p:nvSpPr>
        <p:spPr>
          <a:xfrm>
            <a:off x="2131650" y="1588150"/>
            <a:ext cx="4880700" cy="2011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713279" y="773248"/>
            <a:ext cx="2926200" cy="640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solidFill>
                  <a:schemeClr val="dk2"/>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7" name="Google Shape;37;p9"/>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solidFill>
                  <a:schemeClr val="dk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txBox="1">
            <a:spLocks noGrp="1"/>
          </p:cNvSpPr>
          <p:nvPr>
            <p:ph type="title"/>
          </p:nvPr>
        </p:nvSpPr>
        <p:spPr>
          <a:xfrm>
            <a:off x="5413375" y="538275"/>
            <a:ext cx="3017400" cy="24690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sz="40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rgbClr val="1E1E1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1"/>
          <p:cNvSpPr txBox="1">
            <a:spLocks noGrp="1"/>
          </p:cNvSpPr>
          <p:nvPr>
            <p:ph type="title" hasCustomPrompt="1"/>
          </p:nvPr>
        </p:nvSpPr>
        <p:spPr>
          <a:xfrm>
            <a:off x="1371600" y="1948375"/>
            <a:ext cx="6400800" cy="9894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a:spLocks noGrp="1"/>
          </p:cNvSpPr>
          <p:nvPr>
            <p:ph type="subTitle" idx="1"/>
          </p:nvPr>
        </p:nvSpPr>
        <p:spPr>
          <a:xfrm>
            <a:off x="1371600" y="2937775"/>
            <a:ext cx="64008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solidFill>
                  <a:schemeClr val="dk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4"/>
          <p:cNvSpPr txBox="1">
            <a:spLocks noGrp="1"/>
          </p:cNvSpPr>
          <p:nvPr>
            <p:ph type="subTitle" idx="1"/>
          </p:nvPr>
        </p:nvSpPr>
        <p:spPr>
          <a:xfrm>
            <a:off x="48196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1" name="Google Shape;51;p14"/>
          <p:cNvSpPr txBox="1">
            <a:spLocks noGrp="1"/>
          </p:cNvSpPr>
          <p:nvPr>
            <p:ph type="subTitle" idx="2"/>
          </p:nvPr>
        </p:nvSpPr>
        <p:spPr>
          <a:xfrm>
            <a:off x="48196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2" name="Google Shape;52;p14"/>
          <p:cNvSpPr txBox="1">
            <a:spLocks noGrp="1"/>
          </p:cNvSpPr>
          <p:nvPr>
            <p:ph type="title" hasCustomPrompt="1"/>
          </p:nvPr>
        </p:nvSpPr>
        <p:spPr>
          <a:xfrm>
            <a:off x="52760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4"/>
          <p:cNvSpPr txBox="1">
            <a:spLocks noGrp="1"/>
          </p:cNvSpPr>
          <p:nvPr>
            <p:ph type="subTitle" idx="3"/>
          </p:nvPr>
        </p:nvSpPr>
        <p:spPr>
          <a:xfrm>
            <a:off x="68694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4" name="Google Shape;54;p14"/>
          <p:cNvSpPr txBox="1">
            <a:spLocks noGrp="1"/>
          </p:cNvSpPr>
          <p:nvPr>
            <p:ph type="subTitle" idx="4"/>
          </p:nvPr>
        </p:nvSpPr>
        <p:spPr>
          <a:xfrm>
            <a:off x="68694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5" name="Google Shape;55;p14"/>
          <p:cNvSpPr txBox="1">
            <a:spLocks noGrp="1"/>
          </p:cNvSpPr>
          <p:nvPr>
            <p:ph type="title" idx="5" hasCustomPrompt="1"/>
          </p:nvPr>
        </p:nvSpPr>
        <p:spPr>
          <a:xfrm>
            <a:off x="73258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4"/>
          <p:cNvSpPr txBox="1">
            <a:spLocks noGrp="1"/>
          </p:cNvSpPr>
          <p:nvPr>
            <p:ph type="subTitle" idx="6"/>
          </p:nvPr>
        </p:nvSpPr>
        <p:spPr>
          <a:xfrm>
            <a:off x="7200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7" name="Google Shape;57;p14"/>
          <p:cNvSpPr txBox="1">
            <a:spLocks noGrp="1"/>
          </p:cNvSpPr>
          <p:nvPr>
            <p:ph type="subTitle" idx="7"/>
          </p:nvPr>
        </p:nvSpPr>
        <p:spPr>
          <a:xfrm>
            <a:off x="7200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58" name="Google Shape;58;p14"/>
          <p:cNvSpPr txBox="1">
            <a:spLocks noGrp="1"/>
          </p:cNvSpPr>
          <p:nvPr>
            <p:ph type="title" idx="8" hasCustomPrompt="1"/>
          </p:nvPr>
        </p:nvSpPr>
        <p:spPr>
          <a:xfrm>
            <a:off x="11764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4"/>
          <p:cNvSpPr txBox="1">
            <a:spLocks noGrp="1"/>
          </p:cNvSpPr>
          <p:nvPr>
            <p:ph type="subTitle" idx="9"/>
          </p:nvPr>
        </p:nvSpPr>
        <p:spPr>
          <a:xfrm>
            <a:off x="2769810" y="2399871"/>
            <a:ext cx="1554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0" name="Google Shape;60;p14"/>
          <p:cNvSpPr txBox="1">
            <a:spLocks noGrp="1"/>
          </p:cNvSpPr>
          <p:nvPr>
            <p:ph type="subTitle" idx="13"/>
          </p:nvPr>
        </p:nvSpPr>
        <p:spPr>
          <a:xfrm>
            <a:off x="2769810" y="2857072"/>
            <a:ext cx="1554600" cy="611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1" name="Google Shape;61;p14"/>
          <p:cNvSpPr txBox="1">
            <a:spLocks noGrp="1"/>
          </p:cNvSpPr>
          <p:nvPr>
            <p:ph type="title" idx="14" hasCustomPrompt="1"/>
          </p:nvPr>
        </p:nvSpPr>
        <p:spPr>
          <a:xfrm>
            <a:off x="3226260" y="1942671"/>
            <a:ext cx="6417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4"/>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 id="2147483658" r:id="rId8"/>
    <p:sldLayoutId id="2147483660" r:id="rId9"/>
    <p:sldLayoutId id="2147483661" r:id="rId10"/>
    <p:sldLayoutId id="2147483662" r:id="rId11"/>
    <p:sldLayoutId id="2147483664" r:id="rId12"/>
    <p:sldLayoutId id="2147483665" r:id="rId13"/>
    <p:sldLayoutId id="2147483666" r:id="rId14"/>
    <p:sldLayoutId id="214748367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603042" y="0"/>
            <a:ext cx="7704000" cy="2631363"/>
          </a:xfrm>
          <a:prstGeom prst="rect">
            <a:avLst/>
          </a:prstGeom>
        </p:spPr>
        <p:txBody>
          <a:bodyPr spcFirstLastPara="1" wrap="square" lIns="0" tIns="0" rIns="0" bIns="0" anchor="t" anchorCtr="0">
            <a:noAutofit/>
          </a:bodyPr>
          <a:lstStyle/>
          <a:p>
            <a:pPr algn="ctr"/>
            <a:r>
              <a:rPr lang="en-US" sz="2000" b="1">
                <a:solidFill>
                  <a:srgbClr val="0070C0"/>
                </a:solidFill>
                <a:latin typeface="Times New Roman" panose="02020603050405020304" pitchFamily="18" charset="0"/>
                <a:cs typeface="Times New Roman" panose="02020603050405020304" pitchFamily="18" charset="0"/>
                <a:sym typeface="+mn-ea"/>
              </a:rPr>
              <a:t>TRƯỜNG ĐẠI HỌC CÔNG NGHIỆP </a:t>
            </a:r>
            <a:br>
              <a:rPr lang="en-US" sz="2000" b="1">
                <a:solidFill>
                  <a:srgbClr val="0070C0"/>
                </a:solidFill>
                <a:latin typeface="Times New Roman" panose="02020603050405020304" pitchFamily="18" charset="0"/>
                <a:cs typeface="Times New Roman" panose="02020603050405020304" pitchFamily="18" charset="0"/>
                <a:sym typeface="+mn-ea"/>
              </a:rPr>
            </a:br>
            <a:r>
              <a:rPr lang="en-US" sz="2000" b="1">
                <a:solidFill>
                  <a:srgbClr val="0070C0"/>
                </a:solidFill>
                <a:latin typeface="Times New Roman" panose="02020603050405020304" pitchFamily="18" charset="0"/>
                <a:cs typeface="Times New Roman" panose="02020603050405020304" pitchFamily="18" charset="0"/>
                <a:sym typeface="+mn-ea"/>
              </a:rPr>
              <a:t>THÀNH PHỐ HỒ CHÍ MINH</a:t>
            </a:r>
            <a:br>
              <a:rPr lang="vi-VN" sz="2000" b="1">
                <a:solidFill>
                  <a:srgbClr val="0070C0"/>
                </a:solidFill>
                <a:latin typeface="Times New Roman" panose="02020603050405020304" pitchFamily="18" charset="0"/>
                <a:cs typeface="Times New Roman" panose="02020603050405020304" pitchFamily="18" charset="0"/>
                <a:sym typeface="+mn-ea"/>
              </a:rPr>
            </a:br>
            <a:r>
              <a:rPr lang="en-US" sz="2000" b="1">
                <a:solidFill>
                  <a:srgbClr val="0070C0"/>
                </a:solidFill>
                <a:latin typeface="Times New Roman" panose="02020603050405020304" pitchFamily="18" charset="0"/>
                <a:cs typeface="Times New Roman" panose="02020603050405020304" pitchFamily="18" charset="0"/>
                <a:sym typeface="+mn-ea"/>
              </a:rPr>
              <a:t>Khoa: </a:t>
            </a:r>
            <a:r>
              <a:rPr lang="en-US" sz="2000" b="1" err="1">
                <a:solidFill>
                  <a:srgbClr val="0070C0"/>
                </a:solidFill>
                <a:latin typeface="Times New Roman" panose="02020603050405020304" pitchFamily="18" charset="0"/>
                <a:cs typeface="Times New Roman" panose="02020603050405020304" pitchFamily="18" charset="0"/>
                <a:sym typeface="+mn-ea"/>
              </a:rPr>
              <a:t>Công</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nghệ</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thông</a:t>
            </a:r>
            <a:r>
              <a:rPr lang="en-US" sz="2000" b="1">
                <a:solidFill>
                  <a:srgbClr val="0070C0"/>
                </a:solidFill>
                <a:latin typeface="Times New Roman" panose="02020603050405020304" pitchFamily="18" charset="0"/>
                <a:cs typeface="Times New Roman" panose="02020603050405020304" pitchFamily="18" charset="0"/>
                <a:sym typeface="+mn-ea"/>
              </a:rPr>
              <a:t> tin</a:t>
            </a:r>
            <a:br>
              <a:rPr lang="en-US" sz="2000" b="1">
                <a:solidFill>
                  <a:srgbClr val="0070C0"/>
                </a:solidFill>
                <a:latin typeface="Times New Roman" panose="02020603050405020304" pitchFamily="18" charset="0"/>
                <a:cs typeface="Times New Roman" panose="02020603050405020304" pitchFamily="18" charset="0"/>
                <a:sym typeface="+mn-ea"/>
              </a:rPr>
            </a:br>
            <a:r>
              <a:rPr lang="en-US" sz="2000" b="1" err="1">
                <a:solidFill>
                  <a:srgbClr val="0070C0"/>
                </a:solidFill>
                <a:latin typeface="Times New Roman" panose="02020603050405020304" pitchFamily="18" charset="0"/>
                <a:cs typeface="Times New Roman" panose="02020603050405020304" pitchFamily="18" charset="0"/>
                <a:sym typeface="+mn-ea"/>
              </a:rPr>
              <a:t>Ngành</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Kỹ</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thuật</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phần</a:t>
            </a:r>
            <a:r>
              <a:rPr lang="en-US" sz="2000" b="1">
                <a:solidFill>
                  <a:srgbClr val="0070C0"/>
                </a:solidFill>
                <a:latin typeface="Times New Roman" panose="02020603050405020304" pitchFamily="18" charset="0"/>
                <a:cs typeface="Times New Roman" panose="02020603050405020304" pitchFamily="18" charset="0"/>
                <a:sym typeface="+mn-ea"/>
              </a:rPr>
              <a:t> </a:t>
            </a:r>
            <a:r>
              <a:rPr lang="en-US" sz="2000" b="1" err="1">
                <a:solidFill>
                  <a:srgbClr val="0070C0"/>
                </a:solidFill>
                <a:latin typeface="Times New Roman" panose="02020603050405020304" pitchFamily="18" charset="0"/>
                <a:cs typeface="Times New Roman" panose="02020603050405020304" pitchFamily="18" charset="0"/>
                <a:sym typeface="+mn-ea"/>
              </a:rPr>
              <a:t>mềm</a:t>
            </a:r>
            <a:br>
              <a:rPr lang="vi-VN" sz="1600" b="1">
                <a:solidFill>
                  <a:schemeClr val="tx1"/>
                </a:solidFill>
                <a:latin typeface="Times New Roman" panose="02020603050405020304" pitchFamily="18" charset="0"/>
                <a:cs typeface="Times New Roman" panose="02020603050405020304" pitchFamily="18" charset="0"/>
                <a:sym typeface="+mn-ea"/>
              </a:rPr>
            </a:br>
            <a:br>
              <a:rPr lang="vi-VN" sz="1600" b="1">
                <a:solidFill>
                  <a:schemeClr val="tx1"/>
                </a:solidFill>
                <a:latin typeface="Times New Roman" panose="02020603050405020304" pitchFamily="18" charset="0"/>
                <a:cs typeface="Times New Roman" panose="02020603050405020304" pitchFamily="18" charset="0"/>
                <a:sym typeface="+mn-ea"/>
              </a:rPr>
            </a:br>
            <a:br>
              <a:rPr lang="en-US" sz="1600" b="1">
                <a:solidFill>
                  <a:schemeClr val="tx1"/>
                </a:solidFill>
                <a:latin typeface="Times New Roman" panose="02020603050405020304" pitchFamily="18" charset="0"/>
                <a:cs typeface="Times New Roman" panose="02020603050405020304" pitchFamily="18" charset="0"/>
                <a:sym typeface="+mn-ea"/>
              </a:rPr>
            </a:br>
            <a:r>
              <a:rPr lang="en-US" sz="3200" b="1">
                <a:solidFill>
                  <a:srgbClr val="FF0000"/>
                </a:solidFill>
                <a:latin typeface="Times New Roman" panose="02020603050405020304" pitchFamily="18" charset="0"/>
                <a:cs typeface="Times New Roman" panose="02020603050405020304" pitchFamily="18" charset="0"/>
                <a:sym typeface="+mn-ea"/>
              </a:rPr>
              <a:t>KHÓA LUẬN TỐT NGHIỆP</a:t>
            </a:r>
            <a:endParaRPr lang="en-US" sz="3200" b="1">
              <a:solidFill>
                <a:srgbClr val="FF0000"/>
              </a:solidFill>
              <a:latin typeface="Arial" panose="020B0604020202020204" pitchFamily="34" charset="0"/>
              <a:cs typeface="Arial" panose="020B0604020202020204" pitchFamily="34" charset="0"/>
            </a:endParaRPr>
          </a:p>
        </p:txBody>
      </p:sp>
      <p:sp>
        <p:nvSpPr>
          <p:cNvPr id="157" name="Google Shape;157;p29"/>
          <p:cNvSpPr txBox="1">
            <a:spLocks noGrp="1"/>
          </p:cNvSpPr>
          <p:nvPr>
            <p:ph type="body" idx="1"/>
          </p:nvPr>
        </p:nvSpPr>
        <p:spPr>
          <a:xfrm>
            <a:off x="603042" y="2215656"/>
            <a:ext cx="8381469" cy="99717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3000">
                <a:solidFill>
                  <a:srgbClr val="0070C0"/>
                </a:solidFill>
                <a:latin typeface="+mj-lt"/>
              </a:rPr>
              <a:t>Tạo Website quản lý khách sạn và </a:t>
            </a:r>
            <a:r>
              <a:rPr lang="en-US" sz="3000" err="1">
                <a:solidFill>
                  <a:srgbClr val="0070C0"/>
                </a:solidFill>
                <a:latin typeface="Times New Roman" panose="02020603050405020304" pitchFamily="18" charset="0"/>
                <a:cs typeface="Times New Roman" panose="02020603050405020304" pitchFamily="18" charset="0"/>
              </a:rPr>
              <a:t>dịch</a:t>
            </a:r>
            <a:r>
              <a:rPr lang="en-US" sz="3000">
                <a:solidFill>
                  <a:srgbClr val="0070C0"/>
                </a:solidFill>
                <a:latin typeface="Times New Roman" panose="02020603050405020304" pitchFamily="18" charset="0"/>
                <a:cs typeface="Times New Roman" panose="02020603050405020304" pitchFamily="18" charset="0"/>
              </a:rPr>
              <a:t> </a:t>
            </a:r>
            <a:r>
              <a:rPr lang="en-US" sz="3000" err="1">
                <a:solidFill>
                  <a:srgbClr val="0070C0"/>
                </a:solidFill>
                <a:latin typeface="Times New Roman" panose="02020603050405020304" pitchFamily="18" charset="0"/>
                <a:cs typeface="Times New Roman" panose="02020603050405020304" pitchFamily="18" charset="0"/>
              </a:rPr>
              <a:t>vụ</a:t>
            </a:r>
            <a:r>
              <a:rPr lang="en-US" sz="3000">
                <a:solidFill>
                  <a:srgbClr val="0070C0"/>
                </a:solidFill>
                <a:latin typeface="Times New Roman" panose="02020603050405020304" pitchFamily="18" charset="0"/>
                <a:cs typeface="Times New Roman" panose="02020603050405020304" pitchFamily="18" charset="0"/>
              </a:rPr>
              <a:t> </a:t>
            </a:r>
            <a:r>
              <a:rPr lang="vi-VN" sz="3000">
                <a:solidFill>
                  <a:srgbClr val="0070C0"/>
                </a:solidFill>
                <a:latin typeface="+mj-lt"/>
              </a:rPr>
              <a:t>Lam Hải</a:t>
            </a:r>
            <a:endParaRPr sz="3000">
              <a:solidFill>
                <a:srgbClr val="0070C0"/>
              </a:solidFill>
              <a:latin typeface="+mj-lt"/>
            </a:endParaRPr>
          </a:p>
        </p:txBody>
      </p:sp>
      <p:cxnSp>
        <p:nvCxnSpPr>
          <p:cNvPr id="161" name="Google Shape;161;p29"/>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logo.png">
            <a:extLst>
              <a:ext uri="{FF2B5EF4-FFF2-40B4-BE49-F238E27FC236}">
                <a16:creationId xmlns:a16="http://schemas.microsoft.com/office/drawing/2014/main" id="{F2D299E3-89D6-7478-E415-3CFF37AE7D80}"/>
              </a:ext>
            </a:extLst>
          </p:cNvPr>
          <p:cNvPicPr>
            <a:picLocks noChangeAspect="1"/>
          </p:cNvPicPr>
          <p:nvPr/>
        </p:nvPicPr>
        <p:blipFill>
          <a:blip r:embed="rId3" cstate="print"/>
          <a:stretch>
            <a:fillRect/>
          </a:stretch>
        </p:blipFill>
        <p:spPr>
          <a:xfrm>
            <a:off x="0" y="-1"/>
            <a:ext cx="2359905" cy="1201480"/>
          </a:xfrm>
          <a:prstGeom prst="rect">
            <a:avLst/>
          </a:prstGeom>
        </p:spPr>
      </p:pic>
      <p:sp>
        <p:nvSpPr>
          <p:cNvPr id="4" name="TextBox 3">
            <a:extLst>
              <a:ext uri="{FF2B5EF4-FFF2-40B4-BE49-F238E27FC236}">
                <a16:creationId xmlns:a16="http://schemas.microsoft.com/office/drawing/2014/main" id="{315290FB-83BD-AAB0-C761-EF606DCBCCAC}"/>
              </a:ext>
            </a:extLst>
          </p:cNvPr>
          <p:cNvSpPr txBox="1"/>
          <p:nvPr/>
        </p:nvSpPr>
        <p:spPr>
          <a:xfrm>
            <a:off x="4688958" y="3664762"/>
            <a:ext cx="4572000" cy="954107"/>
          </a:xfrm>
          <a:prstGeom prst="rect">
            <a:avLst/>
          </a:prstGeom>
          <a:noFill/>
        </p:spPr>
        <p:txBody>
          <a:bodyPr wrap="square">
            <a:spAutoFit/>
          </a:bodyPr>
          <a:lstStyle/>
          <a:p>
            <a:r>
              <a:rPr lang="en-US" sz="1400" i="1" err="1">
                <a:latin typeface="Times New Roman" panose="02020603050405020304" pitchFamily="18" charset="0"/>
                <a:cs typeface="Times New Roman" panose="02020603050405020304" pitchFamily="18" charset="0"/>
                <a:sym typeface="+mn-ea"/>
              </a:rPr>
              <a:t>Giảng</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viên</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hướng</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dẫn</a:t>
            </a:r>
            <a:r>
              <a:rPr lang="en-US" sz="1400" i="1">
                <a:latin typeface="Times New Roman" panose="02020603050405020304" pitchFamily="18" charset="0"/>
                <a:cs typeface="Times New Roman" panose="02020603050405020304" pitchFamily="18" charset="0"/>
                <a:sym typeface="+mn-ea"/>
              </a:rPr>
              <a:t>: </a:t>
            </a:r>
            <a:r>
              <a:rPr lang="en-US" kern="0" err="1">
                <a:effectLst/>
                <a:latin typeface="Times New Roman" panose="02020603050405020304" pitchFamily="18" charset="0"/>
                <a:ea typeface="Times New Roman" panose="02020603050405020304" pitchFamily="18" charset="0"/>
              </a:rPr>
              <a:t>ThS</a:t>
            </a:r>
            <a:r>
              <a:rPr lang="en-US" kern="0">
                <a:effectLst/>
                <a:latin typeface="Times New Roman" panose="02020603050405020304" pitchFamily="18" charset="0"/>
                <a:ea typeface="Times New Roman" panose="02020603050405020304" pitchFamily="18" charset="0"/>
              </a:rPr>
              <a:t>. </a:t>
            </a:r>
            <a:r>
              <a:rPr lang="en-US" kern="0" err="1">
                <a:effectLst/>
                <a:latin typeface="Times New Roman" panose="02020603050405020304" pitchFamily="18" charset="0"/>
                <a:ea typeface="Times New Roman" panose="02020603050405020304" pitchFamily="18" charset="0"/>
              </a:rPr>
              <a:t>Phạm</a:t>
            </a:r>
            <a:r>
              <a:rPr lang="en-US" kern="0">
                <a:effectLst/>
                <a:latin typeface="Times New Roman" panose="02020603050405020304" pitchFamily="18" charset="0"/>
                <a:ea typeface="Times New Roman" panose="02020603050405020304" pitchFamily="18" charset="0"/>
              </a:rPr>
              <a:t> Thanh </a:t>
            </a:r>
            <a:r>
              <a:rPr lang="en-US" kern="0" err="1">
                <a:effectLst/>
                <a:latin typeface="Times New Roman" panose="02020603050405020304" pitchFamily="18" charset="0"/>
                <a:ea typeface="Times New Roman" panose="02020603050405020304" pitchFamily="18" charset="0"/>
              </a:rPr>
              <a:t>Hùng</a:t>
            </a:r>
            <a:endParaRPr lang="en-US" i="1">
              <a:latin typeface="Times New Roman" panose="02020603050405020304" pitchFamily="18" charset="0"/>
              <a:cs typeface="Times New Roman" panose="02020603050405020304" pitchFamily="18" charset="0"/>
              <a:sym typeface="+mn-ea"/>
            </a:endParaRPr>
          </a:p>
          <a:p>
            <a:r>
              <a:rPr lang="en-US" sz="1400" i="1" err="1">
                <a:latin typeface="Times New Roman" panose="02020603050405020304" pitchFamily="18" charset="0"/>
                <a:cs typeface="Times New Roman" panose="02020603050405020304" pitchFamily="18" charset="0"/>
                <a:sym typeface="+mn-ea"/>
              </a:rPr>
              <a:t>Nhóm</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Sinh</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viên</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thực</a:t>
            </a:r>
            <a:r>
              <a:rPr lang="en-US" sz="1400" i="1">
                <a:latin typeface="Times New Roman" panose="02020603050405020304" pitchFamily="18" charset="0"/>
                <a:cs typeface="Times New Roman" panose="02020603050405020304" pitchFamily="18" charset="0"/>
                <a:sym typeface="+mn-ea"/>
              </a:rPr>
              <a:t> </a:t>
            </a:r>
            <a:r>
              <a:rPr lang="en-US" sz="1400" i="1" err="1">
                <a:latin typeface="Times New Roman" panose="02020603050405020304" pitchFamily="18" charset="0"/>
                <a:cs typeface="Times New Roman" panose="02020603050405020304" pitchFamily="18" charset="0"/>
                <a:sym typeface="+mn-ea"/>
              </a:rPr>
              <a:t>hiện</a:t>
            </a:r>
            <a:r>
              <a:rPr lang="en-US" sz="1400" i="1">
                <a:latin typeface="Times New Roman" panose="02020603050405020304" pitchFamily="18" charset="0"/>
                <a:cs typeface="Times New Roman" panose="02020603050405020304" pitchFamily="18" charset="0"/>
                <a:sym typeface="+mn-ea"/>
              </a:rPr>
              <a:t>: 		</a:t>
            </a:r>
          </a:p>
          <a:p>
            <a:pPr marL="342900" indent="-342900">
              <a:buAutoNum type="arabicPeriod"/>
            </a:pPr>
            <a:r>
              <a:rPr lang="vi-VN" sz="1400" i="1">
                <a:latin typeface="Times New Roman" panose="02020603050405020304" pitchFamily="18" charset="0"/>
                <a:cs typeface="Times New Roman" panose="02020603050405020304" pitchFamily="18" charset="0"/>
                <a:sym typeface="+mn-ea"/>
              </a:rPr>
              <a:t>Nguyễn Võ Phú Lam</a:t>
            </a:r>
            <a:r>
              <a:rPr lang="en-US" sz="1400" i="1">
                <a:latin typeface="Times New Roman" panose="02020603050405020304" pitchFamily="18" charset="0"/>
                <a:cs typeface="Times New Roman" panose="02020603050405020304" pitchFamily="18" charset="0"/>
                <a:sym typeface="+mn-ea"/>
              </a:rPr>
              <a:t>	</a:t>
            </a:r>
            <a:r>
              <a:rPr lang="vi-VN" sz="1400" i="1">
                <a:latin typeface="Times New Roman" panose="02020603050405020304" pitchFamily="18" charset="0"/>
                <a:cs typeface="Times New Roman" panose="02020603050405020304" pitchFamily="18" charset="0"/>
                <a:sym typeface="+mn-ea"/>
              </a:rPr>
              <a:t> 	</a:t>
            </a:r>
            <a:r>
              <a:rPr lang="en-US" kern="0">
                <a:effectLst/>
                <a:latin typeface="Times New Roman" panose="02020603050405020304" pitchFamily="18" charset="0"/>
                <a:ea typeface="Times New Roman" panose="02020603050405020304" pitchFamily="18" charset="0"/>
              </a:rPr>
              <a:t>19438831</a:t>
            </a:r>
            <a:endParaRPr lang="en-US" i="1">
              <a:latin typeface="Times New Roman" panose="02020603050405020304" pitchFamily="18" charset="0"/>
              <a:cs typeface="Times New Roman" panose="02020603050405020304" pitchFamily="18" charset="0"/>
              <a:sym typeface="+mn-ea"/>
            </a:endParaRPr>
          </a:p>
          <a:p>
            <a:pPr marL="342900" indent="-342900">
              <a:buAutoNum type="arabicPeriod"/>
            </a:pPr>
            <a:r>
              <a:rPr lang="vi-VN" sz="1400" i="1">
                <a:latin typeface="Times New Roman" panose="02020603050405020304" pitchFamily="18" charset="0"/>
                <a:cs typeface="Times New Roman" panose="02020603050405020304" pitchFamily="18" charset="0"/>
                <a:sym typeface="+mn-ea"/>
              </a:rPr>
              <a:t>Nguyễn Vương Ngọc Hải</a:t>
            </a:r>
            <a:r>
              <a:rPr lang="vi-VN" i="1">
                <a:latin typeface="Times New Roman" panose="02020603050405020304" pitchFamily="18" charset="0"/>
                <a:cs typeface="Times New Roman" panose="02020603050405020304" pitchFamily="18" charset="0"/>
                <a:sym typeface="+mn-ea"/>
              </a:rPr>
              <a:t>	</a:t>
            </a:r>
            <a:r>
              <a:rPr lang="vi-VN" sz="1400" i="1">
                <a:latin typeface="Times New Roman" panose="02020603050405020304" pitchFamily="18" charset="0"/>
                <a:cs typeface="Times New Roman" panose="02020603050405020304" pitchFamily="18" charset="0"/>
                <a:sym typeface="+mn-ea"/>
              </a:rPr>
              <a:t>19429601</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61" name="Google Shape;361;p38"/>
          <p:cNvSpPr/>
          <p:nvPr/>
        </p:nvSpPr>
        <p:spPr>
          <a:xfrm>
            <a:off x="4872190" y="3478990"/>
            <a:ext cx="542632" cy="548630"/>
          </a:xfrm>
          <a:custGeom>
            <a:avLst/>
            <a:gdLst/>
            <a:ahLst/>
            <a:cxnLst/>
            <a:rect l="l" t="t" r="r" b="b"/>
            <a:pathLst>
              <a:path w="9336" h="9336" extrusionOk="0">
                <a:moveTo>
                  <a:pt x="2834" y="1620"/>
                </a:moveTo>
                <a:cubicBezTo>
                  <a:pt x="3096" y="1620"/>
                  <a:pt x="3287" y="1810"/>
                  <a:pt x="3287" y="2072"/>
                </a:cubicBezTo>
                <a:lnTo>
                  <a:pt x="3287" y="2144"/>
                </a:lnTo>
                <a:lnTo>
                  <a:pt x="1643" y="2144"/>
                </a:lnTo>
                <a:lnTo>
                  <a:pt x="1643" y="1620"/>
                </a:lnTo>
                <a:close/>
                <a:moveTo>
                  <a:pt x="4954" y="2692"/>
                </a:moveTo>
                <a:lnTo>
                  <a:pt x="4954" y="3477"/>
                </a:lnTo>
                <a:lnTo>
                  <a:pt x="1643" y="3477"/>
                </a:lnTo>
                <a:lnTo>
                  <a:pt x="1643" y="2692"/>
                </a:lnTo>
                <a:close/>
                <a:moveTo>
                  <a:pt x="6597" y="2715"/>
                </a:moveTo>
                <a:lnTo>
                  <a:pt x="6597" y="3477"/>
                </a:lnTo>
                <a:lnTo>
                  <a:pt x="5501" y="3477"/>
                </a:lnTo>
                <a:lnTo>
                  <a:pt x="5501" y="2715"/>
                </a:lnTo>
                <a:close/>
                <a:moveTo>
                  <a:pt x="7692" y="2715"/>
                </a:moveTo>
                <a:lnTo>
                  <a:pt x="7692" y="3477"/>
                </a:lnTo>
                <a:lnTo>
                  <a:pt x="7145" y="3477"/>
                </a:lnTo>
                <a:lnTo>
                  <a:pt x="7145" y="2715"/>
                </a:lnTo>
                <a:close/>
                <a:moveTo>
                  <a:pt x="6597" y="4025"/>
                </a:moveTo>
                <a:lnTo>
                  <a:pt x="6597" y="4811"/>
                </a:lnTo>
                <a:lnTo>
                  <a:pt x="5501" y="4811"/>
                </a:lnTo>
                <a:lnTo>
                  <a:pt x="5501" y="4025"/>
                </a:lnTo>
                <a:close/>
                <a:moveTo>
                  <a:pt x="2834" y="5597"/>
                </a:moveTo>
                <a:cubicBezTo>
                  <a:pt x="3096" y="5597"/>
                  <a:pt x="3287" y="5787"/>
                  <a:pt x="3287" y="6049"/>
                </a:cubicBezTo>
                <a:lnTo>
                  <a:pt x="3287" y="6145"/>
                </a:lnTo>
                <a:lnTo>
                  <a:pt x="1643" y="6145"/>
                </a:lnTo>
                <a:lnTo>
                  <a:pt x="1643" y="5597"/>
                </a:lnTo>
                <a:close/>
                <a:moveTo>
                  <a:pt x="4954" y="4025"/>
                </a:moveTo>
                <a:lnTo>
                  <a:pt x="4954" y="6145"/>
                </a:lnTo>
                <a:lnTo>
                  <a:pt x="3834" y="6145"/>
                </a:lnTo>
                <a:lnTo>
                  <a:pt x="3834" y="6049"/>
                </a:lnTo>
                <a:cubicBezTo>
                  <a:pt x="3834" y="5502"/>
                  <a:pt x="3382" y="5049"/>
                  <a:pt x="2834" y="5049"/>
                </a:cubicBezTo>
                <a:lnTo>
                  <a:pt x="1643" y="5049"/>
                </a:lnTo>
                <a:lnTo>
                  <a:pt x="1643" y="4025"/>
                </a:lnTo>
                <a:close/>
                <a:moveTo>
                  <a:pt x="6597" y="5359"/>
                </a:moveTo>
                <a:lnTo>
                  <a:pt x="6597" y="6145"/>
                </a:lnTo>
                <a:lnTo>
                  <a:pt x="5501" y="6145"/>
                </a:lnTo>
                <a:lnTo>
                  <a:pt x="5501" y="5359"/>
                </a:lnTo>
                <a:close/>
                <a:moveTo>
                  <a:pt x="7692" y="4025"/>
                </a:moveTo>
                <a:lnTo>
                  <a:pt x="7692" y="6145"/>
                </a:lnTo>
                <a:lnTo>
                  <a:pt x="7145" y="6145"/>
                </a:lnTo>
                <a:lnTo>
                  <a:pt x="7145" y="4025"/>
                </a:lnTo>
                <a:close/>
                <a:moveTo>
                  <a:pt x="4954" y="6692"/>
                </a:moveTo>
                <a:lnTo>
                  <a:pt x="4954" y="7454"/>
                </a:lnTo>
                <a:lnTo>
                  <a:pt x="1643" y="7454"/>
                </a:lnTo>
                <a:lnTo>
                  <a:pt x="1643" y="6692"/>
                </a:lnTo>
                <a:close/>
                <a:moveTo>
                  <a:pt x="6597" y="6692"/>
                </a:moveTo>
                <a:lnTo>
                  <a:pt x="6597" y="7454"/>
                </a:lnTo>
                <a:lnTo>
                  <a:pt x="5501" y="7454"/>
                </a:lnTo>
                <a:lnTo>
                  <a:pt x="5501" y="6692"/>
                </a:lnTo>
                <a:close/>
                <a:moveTo>
                  <a:pt x="7692" y="6692"/>
                </a:moveTo>
                <a:lnTo>
                  <a:pt x="7692" y="7454"/>
                </a:lnTo>
                <a:lnTo>
                  <a:pt x="7145" y="7454"/>
                </a:lnTo>
                <a:lnTo>
                  <a:pt x="7145" y="6692"/>
                </a:lnTo>
                <a:close/>
                <a:moveTo>
                  <a:pt x="1096" y="548"/>
                </a:moveTo>
                <a:lnTo>
                  <a:pt x="1096" y="8788"/>
                </a:lnTo>
                <a:lnTo>
                  <a:pt x="524" y="8788"/>
                </a:lnTo>
                <a:lnTo>
                  <a:pt x="524" y="548"/>
                </a:lnTo>
                <a:close/>
                <a:moveTo>
                  <a:pt x="8788" y="548"/>
                </a:moveTo>
                <a:lnTo>
                  <a:pt x="8788" y="8788"/>
                </a:lnTo>
                <a:lnTo>
                  <a:pt x="8240" y="8788"/>
                </a:lnTo>
                <a:lnTo>
                  <a:pt x="8240" y="548"/>
                </a:lnTo>
                <a:close/>
                <a:moveTo>
                  <a:pt x="0" y="1"/>
                </a:moveTo>
                <a:lnTo>
                  <a:pt x="0" y="9336"/>
                </a:lnTo>
                <a:lnTo>
                  <a:pt x="1643" y="9336"/>
                </a:lnTo>
                <a:lnTo>
                  <a:pt x="1643" y="8002"/>
                </a:lnTo>
                <a:lnTo>
                  <a:pt x="4954" y="8002"/>
                </a:lnTo>
                <a:lnTo>
                  <a:pt x="4954" y="9336"/>
                </a:lnTo>
                <a:lnTo>
                  <a:pt x="5501" y="9336"/>
                </a:lnTo>
                <a:lnTo>
                  <a:pt x="5501" y="8002"/>
                </a:lnTo>
                <a:lnTo>
                  <a:pt x="6597" y="8002"/>
                </a:lnTo>
                <a:lnTo>
                  <a:pt x="6597" y="9336"/>
                </a:lnTo>
                <a:lnTo>
                  <a:pt x="7145" y="9336"/>
                </a:lnTo>
                <a:lnTo>
                  <a:pt x="7145" y="8002"/>
                </a:lnTo>
                <a:lnTo>
                  <a:pt x="7692" y="8002"/>
                </a:lnTo>
                <a:lnTo>
                  <a:pt x="7692" y="9336"/>
                </a:lnTo>
                <a:lnTo>
                  <a:pt x="9336" y="9336"/>
                </a:lnTo>
                <a:lnTo>
                  <a:pt x="9336" y="1"/>
                </a:lnTo>
                <a:lnTo>
                  <a:pt x="7692" y="1"/>
                </a:lnTo>
                <a:lnTo>
                  <a:pt x="7692" y="2144"/>
                </a:lnTo>
                <a:lnTo>
                  <a:pt x="7145" y="2144"/>
                </a:lnTo>
                <a:lnTo>
                  <a:pt x="7145" y="1048"/>
                </a:lnTo>
                <a:lnTo>
                  <a:pt x="6597" y="1048"/>
                </a:lnTo>
                <a:lnTo>
                  <a:pt x="6597" y="2144"/>
                </a:lnTo>
                <a:lnTo>
                  <a:pt x="5501" y="2144"/>
                </a:lnTo>
                <a:lnTo>
                  <a:pt x="5501" y="1048"/>
                </a:lnTo>
                <a:lnTo>
                  <a:pt x="4954" y="1048"/>
                </a:lnTo>
                <a:lnTo>
                  <a:pt x="4954" y="2144"/>
                </a:lnTo>
                <a:lnTo>
                  <a:pt x="3834" y="2144"/>
                </a:lnTo>
                <a:lnTo>
                  <a:pt x="3834" y="2072"/>
                </a:lnTo>
                <a:cubicBezTo>
                  <a:pt x="3834" y="1501"/>
                  <a:pt x="3382" y="1048"/>
                  <a:pt x="2834" y="1048"/>
                </a:cubicBezTo>
                <a:lnTo>
                  <a:pt x="1643" y="1048"/>
                </a:lnTo>
                <a:lnTo>
                  <a:pt x="1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1019494" y="3478990"/>
            <a:ext cx="544027" cy="548630"/>
          </a:xfrm>
          <a:custGeom>
            <a:avLst/>
            <a:gdLst/>
            <a:ahLst/>
            <a:cxnLst/>
            <a:rect l="l" t="t" r="r" b="b"/>
            <a:pathLst>
              <a:path w="9360" h="9336" extrusionOk="0">
                <a:moveTo>
                  <a:pt x="4644" y="1620"/>
                </a:moveTo>
                <a:lnTo>
                  <a:pt x="4644" y="2429"/>
                </a:lnTo>
                <a:lnTo>
                  <a:pt x="4858" y="2858"/>
                </a:lnTo>
                <a:cubicBezTo>
                  <a:pt x="4882" y="2906"/>
                  <a:pt x="4906" y="2977"/>
                  <a:pt x="4906" y="3025"/>
                </a:cubicBezTo>
                <a:lnTo>
                  <a:pt x="3858" y="3025"/>
                </a:lnTo>
                <a:cubicBezTo>
                  <a:pt x="3858" y="2977"/>
                  <a:pt x="3882" y="2906"/>
                  <a:pt x="3906" y="2858"/>
                </a:cubicBezTo>
                <a:lnTo>
                  <a:pt x="4096" y="2429"/>
                </a:lnTo>
                <a:lnTo>
                  <a:pt x="4096" y="1620"/>
                </a:lnTo>
                <a:close/>
                <a:moveTo>
                  <a:pt x="7430" y="1620"/>
                </a:moveTo>
                <a:lnTo>
                  <a:pt x="7430" y="2429"/>
                </a:lnTo>
                <a:lnTo>
                  <a:pt x="7645" y="2858"/>
                </a:lnTo>
                <a:cubicBezTo>
                  <a:pt x="7669" y="2906"/>
                  <a:pt x="7692" y="2977"/>
                  <a:pt x="7692" y="3025"/>
                </a:cubicBezTo>
                <a:lnTo>
                  <a:pt x="6644" y="3025"/>
                </a:lnTo>
                <a:cubicBezTo>
                  <a:pt x="6644" y="2977"/>
                  <a:pt x="6668" y="2906"/>
                  <a:pt x="6692" y="2858"/>
                </a:cubicBezTo>
                <a:lnTo>
                  <a:pt x="6883" y="2429"/>
                </a:lnTo>
                <a:lnTo>
                  <a:pt x="6883" y="1620"/>
                </a:lnTo>
                <a:close/>
                <a:moveTo>
                  <a:pt x="4930" y="3573"/>
                </a:moveTo>
                <a:lnTo>
                  <a:pt x="4930" y="4120"/>
                </a:lnTo>
                <a:lnTo>
                  <a:pt x="3834" y="4120"/>
                </a:lnTo>
                <a:lnTo>
                  <a:pt x="3834" y="3573"/>
                </a:lnTo>
                <a:close/>
                <a:moveTo>
                  <a:pt x="7716" y="3573"/>
                </a:moveTo>
                <a:lnTo>
                  <a:pt x="7716" y="4120"/>
                </a:lnTo>
                <a:lnTo>
                  <a:pt x="6621" y="4120"/>
                </a:lnTo>
                <a:lnTo>
                  <a:pt x="6621" y="3573"/>
                </a:lnTo>
                <a:close/>
                <a:moveTo>
                  <a:pt x="8812" y="548"/>
                </a:moveTo>
                <a:lnTo>
                  <a:pt x="8812" y="4120"/>
                </a:lnTo>
                <a:lnTo>
                  <a:pt x="8264" y="4120"/>
                </a:lnTo>
                <a:lnTo>
                  <a:pt x="8264" y="3215"/>
                </a:lnTo>
                <a:cubicBezTo>
                  <a:pt x="8264" y="3025"/>
                  <a:pt x="8216" y="2810"/>
                  <a:pt x="8145" y="2644"/>
                </a:cubicBezTo>
                <a:lnTo>
                  <a:pt x="7978" y="2310"/>
                </a:lnTo>
                <a:lnTo>
                  <a:pt x="7978" y="1096"/>
                </a:lnTo>
                <a:lnTo>
                  <a:pt x="6335" y="1096"/>
                </a:lnTo>
                <a:lnTo>
                  <a:pt x="6335" y="2310"/>
                </a:lnTo>
                <a:lnTo>
                  <a:pt x="6192" y="2644"/>
                </a:lnTo>
                <a:cubicBezTo>
                  <a:pt x="6121" y="2810"/>
                  <a:pt x="6073" y="3025"/>
                  <a:pt x="6073" y="3215"/>
                </a:cubicBezTo>
                <a:lnTo>
                  <a:pt x="6073" y="4120"/>
                </a:lnTo>
                <a:lnTo>
                  <a:pt x="5478" y="4120"/>
                </a:lnTo>
                <a:lnTo>
                  <a:pt x="5478" y="3215"/>
                </a:lnTo>
                <a:cubicBezTo>
                  <a:pt x="5478" y="3025"/>
                  <a:pt x="5430" y="2810"/>
                  <a:pt x="5359" y="2644"/>
                </a:cubicBezTo>
                <a:lnTo>
                  <a:pt x="5216" y="2310"/>
                </a:lnTo>
                <a:lnTo>
                  <a:pt x="5216" y="1096"/>
                </a:lnTo>
                <a:lnTo>
                  <a:pt x="3572" y="1096"/>
                </a:lnTo>
                <a:lnTo>
                  <a:pt x="3572" y="2310"/>
                </a:lnTo>
                <a:lnTo>
                  <a:pt x="3406" y="2644"/>
                </a:lnTo>
                <a:cubicBezTo>
                  <a:pt x="3334" y="2810"/>
                  <a:pt x="3287" y="3025"/>
                  <a:pt x="3287" y="3215"/>
                </a:cubicBezTo>
                <a:lnTo>
                  <a:pt x="3287" y="4120"/>
                </a:lnTo>
                <a:lnTo>
                  <a:pt x="2739" y="4120"/>
                </a:lnTo>
                <a:lnTo>
                  <a:pt x="2739" y="548"/>
                </a:lnTo>
                <a:close/>
                <a:moveTo>
                  <a:pt x="1096" y="3834"/>
                </a:moveTo>
                <a:lnTo>
                  <a:pt x="1096" y="5478"/>
                </a:lnTo>
                <a:lnTo>
                  <a:pt x="548" y="5478"/>
                </a:lnTo>
                <a:lnTo>
                  <a:pt x="548" y="3834"/>
                </a:lnTo>
                <a:close/>
                <a:moveTo>
                  <a:pt x="7430" y="6311"/>
                </a:moveTo>
                <a:lnTo>
                  <a:pt x="7430" y="6859"/>
                </a:lnTo>
                <a:lnTo>
                  <a:pt x="6883" y="6859"/>
                </a:lnTo>
                <a:lnTo>
                  <a:pt x="6883" y="6311"/>
                </a:lnTo>
                <a:close/>
                <a:moveTo>
                  <a:pt x="4644" y="6311"/>
                </a:moveTo>
                <a:lnTo>
                  <a:pt x="4644" y="7097"/>
                </a:lnTo>
                <a:lnTo>
                  <a:pt x="4858" y="7550"/>
                </a:lnTo>
                <a:cubicBezTo>
                  <a:pt x="4882" y="7597"/>
                  <a:pt x="4906" y="7645"/>
                  <a:pt x="4906" y="7692"/>
                </a:cubicBezTo>
                <a:lnTo>
                  <a:pt x="3858" y="7692"/>
                </a:lnTo>
                <a:cubicBezTo>
                  <a:pt x="3858" y="7645"/>
                  <a:pt x="3882" y="7597"/>
                  <a:pt x="3906" y="7550"/>
                </a:cubicBezTo>
                <a:lnTo>
                  <a:pt x="4096" y="7097"/>
                </a:lnTo>
                <a:lnTo>
                  <a:pt x="4096" y="6311"/>
                </a:lnTo>
                <a:close/>
                <a:moveTo>
                  <a:pt x="2191" y="548"/>
                </a:moveTo>
                <a:lnTo>
                  <a:pt x="2191" y="8788"/>
                </a:lnTo>
                <a:lnTo>
                  <a:pt x="1643" y="8788"/>
                </a:lnTo>
                <a:lnTo>
                  <a:pt x="1643" y="548"/>
                </a:lnTo>
                <a:close/>
                <a:moveTo>
                  <a:pt x="4930" y="8240"/>
                </a:moveTo>
                <a:lnTo>
                  <a:pt x="4930" y="8788"/>
                </a:lnTo>
                <a:lnTo>
                  <a:pt x="3834" y="8788"/>
                </a:lnTo>
                <a:lnTo>
                  <a:pt x="3834" y="8240"/>
                </a:lnTo>
                <a:close/>
                <a:moveTo>
                  <a:pt x="7430" y="7407"/>
                </a:moveTo>
                <a:lnTo>
                  <a:pt x="7430" y="8788"/>
                </a:lnTo>
                <a:lnTo>
                  <a:pt x="6883" y="8788"/>
                </a:lnTo>
                <a:lnTo>
                  <a:pt x="6883" y="7407"/>
                </a:lnTo>
                <a:close/>
                <a:moveTo>
                  <a:pt x="8812" y="4668"/>
                </a:moveTo>
                <a:lnTo>
                  <a:pt x="8812" y="8788"/>
                </a:lnTo>
                <a:lnTo>
                  <a:pt x="7978" y="8788"/>
                </a:lnTo>
                <a:lnTo>
                  <a:pt x="7978" y="5763"/>
                </a:lnTo>
                <a:lnTo>
                  <a:pt x="6335" y="5763"/>
                </a:lnTo>
                <a:lnTo>
                  <a:pt x="6335" y="8788"/>
                </a:lnTo>
                <a:lnTo>
                  <a:pt x="5478" y="8788"/>
                </a:lnTo>
                <a:lnTo>
                  <a:pt x="5478" y="7883"/>
                </a:lnTo>
                <a:cubicBezTo>
                  <a:pt x="5478" y="7692"/>
                  <a:pt x="5430" y="7502"/>
                  <a:pt x="5359" y="7311"/>
                </a:cubicBezTo>
                <a:lnTo>
                  <a:pt x="5216" y="7002"/>
                </a:lnTo>
                <a:lnTo>
                  <a:pt x="5216" y="5763"/>
                </a:lnTo>
                <a:lnTo>
                  <a:pt x="3572" y="5763"/>
                </a:lnTo>
                <a:lnTo>
                  <a:pt x="3572" y="7002"/>
                </a:lnTo>
                <a:lnTo>
                  <a:pt x="3406" y="7311"/>
                </a:lnTo>
                <a:cubicBezTo>
                  <a:pt x="3334" y="7502"/>
                  <a:pt x="3287" y="7692"/>
                  <a:pt x="3287" y="7883"/>
                </a:cubicBezTo>
                <a:lnTo>
                  <a:pt x="3287" y="8788"/>
                </a:lnTo>
                <a:lnTo>
                  <a:pt x="2739" y="8788"/>
                </a:lnTo>
                <a:lnTo>
                  <a:pt x="2739" y="4668"/>
                </a:lnTo>
                <a:close/>
                <a:moveTo>
                  <a:pt x="1096" y="0"/>
                </a:moveTo>
                <a:lnTo>
                  <a:pt x="1096" y="3287"/>
                </a:lnTo>
                <a:lnTo>
                  <a:pt x="0" y="3287"/>
                </a:lnTo>
                <a:lnTo>
                  <a:pt x="0" y="6025"/>
                </a:lnTo>
                <a:lnTo>
                  <a:pt x="1096" y="6025"/>
                </a:lnTo>
                <a:lnTo>
                  <a:pt x="1096" y="9336"/>
                </a:lnTo>
                <a:lnTo>
                  <a:pt x="9359" y="9336"/>
                </a:lnTo>
                <a:lnTo>
                  <a:pt x="9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1019486" y="1723515"/>
            <a:ext cx="544027" cy="548630"/>
          </a:xfrm>
          <a:custGeom>
            <a:avLst/>
            <a:gdLst/>
            <a:ahLst/>
            <a:cxnLst/>
            <a:rect l="l" t="t" r="r" b="b"/>
            <a:pathLst>
              <a:path w="9360" h="9336" extrusionOk="0">
                <a:moveTo>
                  <a:pt x="4668" y="1096"/>
                </a:moveTo>
                <a:cubicBezTo>
                  <a:pt x="6025" y="1096"/>
                  <a:pt x="7145" y="2001"/>
                  <a:pt x="7502" y="3215"/>
                </a:cubicBezTo>
                <a:lnTo>
                  <a:pt x="1858" y="3215"/>
                </a:lnTo>
                <a:cubicBezTo>
                  <a:pt x="2215" y="2001"/>
                  <a:pt x="3334" y="1096"/>
                  <a:pt x="4668" y="1096"/>
                </a:cubicBezTo>
                <a:close/>
                <a:moveTo>
                  <a:pt x="7621" y="3763"/>
                </a:moveTo>
                <a:cubicBezTo>
                  <a:pt x="7621" y="3858"/>
                  <a:pt x="7621" y="3954"/>
                  <a:pt x="7621" y="4049"/>
                </a:cubicBezTo>
                <a:lnTo>
                  <a:pt x="7621" y="4311"/>
                </a:lnTo>
                <a:lnTo>
                  <a:pt x="1739" y="4311"/>
                </a:lnTo>
                <a:lnTo>
                  <a:pt x="1739" y="4049"/>
                </a:lnTo>
                <a:cubicBezTo>
                  <a:pt x="1739" y="3954"/>
                  <a:pt x="1739" y="3858"/>
                  <a:pt x="1739" y="3763"/>
                </a:cubicBezTo>
                <a:close/>
                <a:moveTo>
                  <a:pt x="8812" y="4859"/>
                </a:moveTo>
                <a:lnTo>
                  <a:pt x="8812" y="5144"/>
                </a:lnTo>
                <a:cubicBezTo>
                  <a:pt x="8812" y="5287"/>
                  <a:pt x="8693" y="5406"/>
                  <a:pt x="8526" y="5406"/>
                </a:cubicBezTo>
                <a:lnTo>
                  <a:pt x="834" y="5406"/>
                </a:lnTo>
                <a:cubicBezTo>
                  <a:pt x="667" y="5406"/>
                  <a:pt x="548" y="5287"/>
                  <a:pt x="548" y="5144"/>
                </a:cubicBezTo>
                <a:lnTo>
                  <a:pt x="548" y="4859"/>
                </a:lnTo>
                <a:close/>
                <a:moveTo>
                  <a:pt x="6716" y="5954"/>
                </a:moveTo>
                <a:lnTo>
                  <a:pt x="6121" y="6597"/>
                </a:lnTo>
                <a:lnTo>
                  <a:pt x="5573" y="6597"/>
                </a:lnTo>
                <a:cubicBezTo>
                  <a:pt x="5525" y="6359"/>
                  <a:pt x="5430" y="6144"/>
                  <a:pt x="5287" y="5954"/>
                </a:cubicBezTo>
                <a:close/>
                <a:moveTo>
                  <a:pt x="7826" y="5952"/>
                </a:moveTo>
                <a:cubicBezTo>
                  <a:pt x="7961" y="5952"/>
                  <a:pt x="8096" y="5984"/>
                  <a:pt x="8216" y="6049"/>
                </a:cubicBezTo>
                <a:lnTo>
                  <a:pt x="6811" y="7788"/>
                </a:lnTo>
                <a:cubicBezTo>
                  <a:pt x="6740" y="7859"/>
                  <a:pt x="6668" y="7883"/>
                  <a:pt x="6597" y="7883"/>
                </a:cubicBezTo>
                <a:lnTo>
                  <a:pt x="3549" y="7883"/>
                </a:lnTo>
                <a:cubicBezTo>
                  <a:pt x="3191" y="7883"/>
                  <a:pt x="2834" y="8050"/>
                  <a:pt x="2572" y="8312"/>
                </a:cubicBezTo>
                <a:lnTo>
                  <a:pt x="2334" y="8550"/>
                </a:lnTo>
                <a:lnTo>
                  <a:pt x="1143" y="7383"/>
                </a:lnTo>
                <a:lnTo>
                  <a:pt x="2310" y="6192"/>
                </a:lnTo>
                <a:cubicBezTo>
                  <a:pt x="2477" y="6049"/>
                  <a:pt x="2691" y="5954"/>
                  <a:pt x="2906" y="5954"/>
                </a:cubicBezTo>
                <a:lnTo>
                  <a:pt x="4239" y="5954"/>
                </a:lnTo>
                <a:cubicBezTo>
                  <a:pt x="4596" y="5954"/>
                  <a:pt x="4906" y="6240"/>
                  <a:pt x="5025" y="6597"/>
                </a:cubicBezTo>
                <a:lnTo>
                  <a:pt x="3382" y="6597"/>
                </a:lnTo>
                <a:lnTo>
                  <a:pt x="3382" y="7145"/>
                </a:lnTo>
                <a:lnTo>
                  <a:pt x="6359" y="7145"/>
                </a:lnTo>
                <a:lnTo>
                  <a:pt x="7240" y="6192"/>
                </a:lnTo>
                <a:cubicBezTo>
                  <a:pt x="7400" y="6032"/>
                  <a:pt x="7613" y="5952"/>
                  <a:pt x="7826" y="5952"/>
                </a:cubicBezTo>
                <a:close/>
                <a:moveTo>
                  <a:pt x="4406" y="0"/>
                </a:moveTo>
                <a:lnTo>
                  <a:pt x="4406" y="572"/>
                </a:lnTo>
                <a:cubicBezTo>
                  <a:pt x="2596" y="691"/>
                  <a:pt x="1191" y="2215"/>
                  <a:pt x="1191" y="4049"/>
                </a:cubicBezTo>
                <a:lnTo>
                  <a:pt x="1191" y="4311"/>
                </a:lnTo>
                <a:lnTo>
                  <a:pt x="0" y="4311"/>
                </a:lnTo>
                <a:lnTo>
                  <a:pt x="0" y="5144"/>
                </a:lnTo>
                <a:cubicBezTo>
                  <a:pt x="0" y="5597"/>
                  <a:pt x="381" y="5954"/>
                  <a:pt x="834" y="5954"/>
                </a:cubicBezTo>
                <a:lnTo>
                  <a:pt x="1786" y="5954"/>
                </a:lnTo>
                <a:lnTo>
                  <a:pt x="357" y="7383"/>
                </a:lnTo>
                <a:lnTo>
                  <a:pt x="2334" y="9336"/>
                </a:lnTo>
                <a:lnTo>
                  <a:pt x="2953" y="8693"/>
                </a:lnTo>
                <a:cubicBezTo>
                  <a:pt x="3120" y="8526"/>
                  <a:pt x="3334" y="8431"/>
                  <a:pt x="3549" y="8431"/>
                </a:cubicBezTo>
                <a:lnTo>
                  <a:pt x="6597" y="8431"/>
                </a:lnTo>
                <a:cubicBezTo>
                  <a:pt x="6835" y="8431"/>
                  <a:pt x="7073" y="8335"/>
                  <a:pt x="7216" y="8145"/>
                </a:cubicBezTo>
                <a:lnTo>
                  <a:pt x="8978" y="5978"/>
                </a:lnTo>
                <a:lnTo>
                  <a:pt x="8859" y="5883"/>
                </a:lnTo>
                <a:cubicBezTo>
                  <a:pt x="9145" y="5763"/>
                  <a:pt x="9359" y="5454"/>
                  <a:pt x="9359" y="5144"/>
                </a:cubicBezTo>
                <a:lnTo>
                  <a:pt x="9359" y="4311"/>
                </a:lnTo>
                <a:lnTo>
                  <a:pt x="8169" y="4311"/>
                </a:lnTo>
                <a:lnTo>
                  <a:pt x="8169" y="4049"/>
                </a:lnTo>
                <a:cubicBezTo>
                  <a:pt x="8169" y="2215"/>
                  <a:pt x="6764" y="691"/>
                  <a:pt x="4954" y="548"/>
                </a:cubicBezTo>
                <a:lnTo>
                  <a:pt x="4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4871485" y="1723515"/>
            <a:ext cx="544027" cy="548630"/>
          </a:xfrm>
          <a:custGeom>
            <a:avLst/>
            <a:gdLst/>
            <a:ahLst/>
            <a:cxnLst/>
            <a:rect l="l" t="t" r="r" b="b"/>
            <a:pathLst>
              <a:path w="9360" h="9336" extrusionOk="0">
                <a:moveTo>
                  <a:pt x="6621" y="1239"/>
                </a:moveTo>
                <a:lnTo>
                  <a:pt x="6621" y="1763"/>
                </a:lnTo>
                <a:lnTo>
                  <a:pt x="6073" y="1763"/>
                </a:lnTo>
                <a:lnTo>
                  <a:pt x="6073" y="1239"/>
                </a:lnTo>
                <a:close/>
                <a:moveTo>
                  <a:pt x="3572" y="548"/>
                </a:moveTo>
                <a:lnTo>
                  <a:pt x="3572" y="1358"/>
                </a:lnTo>
                <a:lnTo>
                  <a:pt x="3763" y="1786"/>
                </a:lnTo>
                <a:cubicBezTo>
                  <a:pt x="3787" y="1834"/>
                  <a:pt x="3811" y="1882"/>
                  <a:pt x="3811" y="1953"/>
                </a:cubicBezTo>
                <a:lnTo>
                  <a:pt x="2763" y="1953"/>
                </a:lnTo>
                <a:cubicBezTo>
                  <a:pt x="2787" y="1882"/>
                  <a:pt x="2787" y="1834"/>
                  <a:pt x="2810" y="1786"/>
                </a:cubicBezTo>
                <a:lnTo>
                  <a:pt x="3025" y="1358"/>
                </a:lnTo>
                <a:lnTo>
                  <a:pt x="3025" y="548"/>
                </a:lnTo>
                <a:close/>
                <a:moveTo>
                  <a:pt x="1096" y="1239"/>
                </a:moveTo>
                <a:lnTo>
                  <a:pt x="1096" y="2048"/>
                </a:lnTo>
                <a:cubicBezTo>
                  <a:pt x="1096" y="2215"/>
                  <a:pt x="977" y="2334"/>
                  <a:pt x="834" y="2334"/>
                </a:cubicBezTo>
                <a:cubicBezTo>
                  <a:pt x="667" y="2334"/>
                  <a:pt x="548" y="2215"/>
                  <a:pt x="548" y="2048"/>
                </a:cubicBezTo>
                <a:lnTo>
                  <a:pt x="548" y="1239"/>
                </a:lnTo>
                <a:close/>
                <a:moveTo>
                  <a:pt x="8812" y="1239"/>
                </a:moveTo>
                <a:lnTo>
                  <a:pt x="8812" y="2048"/>
                </a:lnTo>
                <a:cubicBezTo>
                  <a:pt x="8812" y="2215"/>
                  <a:pt x="8693" y="2334"/>
                  <a:pt x="8526" y="2334"/>
                </a:cubicBezTo>
                <a:cubicBezTo>
                  <a:pt x="8383" y="2334"/>
                  <a:pt x="8264" y="2215"/>
                  <a:pt x="8264" y="2048"/>
                </a:cubicBezTo>
                <a:lnTo>
                  <a:pt x="8264" y="1239"/>
                </a:lnTo>
                <a:close/>
                <a:moveTo>
                  <a:pt x="3834" y="2501"/>
                </a:moveTo>
                <a:lnTo>
                  <a:pt x="3834" y="3620"/>
                </a:lnTo>
                <a:lnTo>
                  <a:pt x="2739" y="3620"/>
                </a:lnTo>
                <a:lnTo>
                  <a:pt x="2739" y="2501"/>
                </a:lnTo>
                <a:close/>
                <a:moveTo>
                  <a:pt x="6621" y="2310"/>
                </a:moveTo>
                <a:lnTo>
                  <a:pt x="6621" y="3620"/>
                </a:lnTo>
                <a:lnTo>
                  <a:pt x="6073" y="3620"/>
                </a:lnTo>
                <a:lnTo>
                  <a:pt x="6073" y="2310"/>
                </a:lnTo>
                <a:close/>
                <a:moveTo>
                  <a:pt x="8812" y="4168"/>
                </a:moveTo>
                <a:lnTo>
                  <a:pt x="8812" y="4716"/>
                </a:lnTo>
                <a:lnTo>
                  <a:pt x="548" y="4716"/>
                </a:lnTo>
                <a:lnTo>
                  <a:pt x="548" y="4168"/>
                </a:lnTo>
                <a:close/>
                <a:moveTo>
                  <a:pt x="8788" y="5263"/>
                </a:moveTo>
                <a:lnTo>
                  <a:pt x="8788" y="6907"/>
                </a:lnTo>
                <a:cubicBezTo>
                  <a:pt x="8812" y="7049"/>
                  <a:pt x="8740" y="7216"/>
                  <a:pt x="8621" y="7335"/>
                </a:cubicBezTo>
                <a:cubicBezTo>
                  <a:pt x="8502" y="7454"/>
                  <a:pt x="8359" y="7526"/>
                  <a:pt x="8192" y="7526"/>
                </a:cubicBezTo>
                <a:cubicBezTo>
                  <a:pt x="8026" y="7526"/>
                  <a:pt x="7883" y="7454"/>
                  <a:pt x="7764" y="7335"/>
                </a:cubicBezTo>
                <a:cubicBezTo>
                  <a:pt x="7669" y="7216"/>
                  <a:pt x="7597" y="7073"/>
                  <a:pt x="7597" y="6907"/>
                </a:cubicBezTo>
                <a:lnTo>
                  <a:pt x="7049" y="6907"/>
                </a:lnTo>
                <a:cubicBezTo>
                  <a:pt x="7049" y="7240"/>
                  <a:pt x="6764" y="7526"/>
                  <a:pt x="6430" y="7526"/>
                </a:cubicBezTo>
                <a:cubicBezTo>
                  <a:pt x="6263" y="7526"/>
                  <a:pt x="6121" y="7454"/>
                  <a:pt x="6002" y="7335"/>
                </a:cubicBezTo>
                <a:cubicBezTo>
                  <a:pt x="5906" y="7216"/>
                  <a:pt x="5835" y="7073"/>
                  <a:pt x="5835" y="6907"/>
                </a:cubicBezTo>
                <a:lnTo>
                  <a:pt x="5287" y="6907"/>
                </a:lnTo>
                <a:cubicBezTo>
                  <a:pt x="5287" y="7240"/>
                  <a:pt x="5025" y="7526"/>
                  <a:pt x="4692" y="7526"/>
                </a:cubicBezTo>
                <a:cubicBezTo>
                  <a:pt x="4525" y="7526"/>
                  <a:pt x="4358" y="7454"/>
                  <a:pt x="4263" y="7335"/>
                </a:cubicBezTo>
                <a:cubicBezTo>
                  <a:pt x="4144" y="7216"/>
                  <a:pt x="4073" y="7073"/>
                  <a:pt x="4073" y="6907"/>
                </a:cubicBezTo>
                <a:lnTo>
                  <a:pt x="3525" y="6907"/>
                </a:lnTo>
                <a:cubicBezTo>
                  <a:pt x="3525" y="7240"/>
                  <a:pt x="3263" y="7526"/>
                  <a:pt x="2929" y="7526"/>
                </a:cubicBezTo>
                <a:cubicBezTo>
                  <a:pt x="2763" y="7526"/>
                  <a:pt x="2596" y="7454"/>
                  <a:pt x="2501" y="7335"/>
                </a:cubicBezTo>
                <a:cubicBezTo>
                  <a:pt x="2382" y="7216"/>
                  <a:pt x="2310" y="7073"/>
                  <a:pt x="2310" y="6907"/>
                </a:cubicBezTo>
                <a:lnTo>
                  <a:pt x="1763" y="6907"/>
                </a:lnTo>
                <a:cubicBezTo>
                  <a:pt x="1763" y="7240"/>
                  <a:pt x="1501" y="7526"/>
                  <a:pt x="1143" y="7526"/>
                </a:cubicBezTo>
                <a:cubicBezTo>
                  <a:pt x="1000" y="7526"/>
                  <a:pt x="834" y="7454"/>
                  <a:pt x="715" y="7335"/>
                </a:cubicBezTo>
                <a:cubicBezTo>
                  <a:pt x="619" y="7216"/>
                  <a:pt x="548" y="7073"/>
                  <a:pt x="548" y="6907"/>
                </a:cubicBezTo>
                <a:lnTo>
                  <a:pt x="548" y="5263"/>
                </a:lnTo>
                <a:close/>
                <a:moveTo>
                  <a:pt x="2477" y="0"/>
                </a:moveTo>
                <a:lnTo>
                  <a:pt x="2477" y="1239"/>
                </a:lnTo>
                <a:lnTo>
                  <a:pt x="2334" y="1548"/>
                </a:lnTo>
                <a:cubicBezTo>
                  <a:pt x="2239" y="1739"/>
                  <a:pt x="2191" y="1929"/>
                  <a:pt x="2191" y="2120"/>
                </a:cubicBezTo>
                <a:lnTo>
                  <a:pt x="2191" y="3596"/>
                </a:lnTo>
                <a:lnTo>
                  <a:pt x="1096" y="3596"/>
                </a:lnTo>
                <a:lnTo>
                  <a:pt x="1096" y="2834"/>
                </a:lnTo>
                <a:cubicBezTo>
                  <a:pt x="1429" y="2715"/>
                  <a:pt x="1643" y="2406"/>
                  <a:pt x="1643" y="2048"/>
                </a:cubicBezTo>
                <a:lnTo>
                  <a:pt x="1643" y="691"/>
                </a:lnTo>
                <a:lnTo>
                  <a:pt x="0" y="691"/>
                </a:lnTo>
                <a:lnTo>
                  <a:pt x="0" y="2048"/>
                </a:lnTo>
                <a:cubicBezTo>
                  <a:pt x="0" y="2406"/>
                  <a:pt x="238" y="2715"/>
                  <a:pt x="548" y="2834"/>
                </a:cubicBezTo>
                <a:lnTo>
                  <a:pt x="548" y="3596"/>
                </a:lnTo>
                <a:lnTo>
                  <a:pt x="0" y="3596"/>
                </a:lnTo>
                <a:lnTo>
                  <a:pt x="0" y="6907"/>
                </a:lnTo>
                <a:cubicBezTo>
                  <a:pt x="0" y="7216"/>
                  <a:pt x="119" y="7502"/>
                  <a:pt x="334" y="7716"/>
                </a:cubicBezTo>
                <a:cubicBezTo>
                  <a:pt x="500" y="7883"/>
                  <a:pt x="691" y="7978"/>
                  <a:pt x="881" y="8026"/>
                </a:cubicBezTo>
                <a:lnTo>
                  <a:pt x="881" y="9336"/>
                </a:lnTo>
                <a:lnTo>
                  <a:pt x="1429" y="9336"/>
                </a:lnTo>
                <a:lnTo>
                  <a:pt x="1429" y="8026"/>
                </a:lnTo>
                <a:cubicBezTo>
                  <a:pt x="1667" y="7978"/>
                  <a:pt x="1882" y="7835"/>
                  <a:pt x="2024" y="7669"/>
                </a:cubicBezTo>
                <a:cubicBezTo>
                  <a:pt x="2048" y="7692"/>
                  <a:pt x="2072" y="7716"/>
                  <a:pt x="2096" y="7716"/>
                </a:cubicBezTo>
                <a:cubicBezTo>
                  <a:pt x="2310" y="7931"/>
                  <a:pt x="2596" y="8073"/>
                  <a:pt x="2929" y="8073"/>
                </a:cubicBezTo>
                <a:cubicBezTo>
                  <a:pt x="3263" y="8073"/>
                  <a:pt x="3596" y="7907"/>
                  <a:pt x="3787" y="7645"/>
                </a:cubicBezTo>
                <a:cubicBezTo>
                  <a:pt x="3811" y="7692"/>
                  <a:pt x="3834" y="7692"/>
                  <a:pt x="3858" y="7716"/>
                </a:cubicBezTo>
                <a:cubicBezTo>
                  <a:pt x="4073" y="7931"/>
                  <a:pt x="4358" y="8073"/>
                  <a:pt x="4668" y="8073"/>
                </a:cubicBezTo>
                <a:cubicBezTo>
                  <a:pt x="5025" y="8073"/>
                  <a:pt x="5335" y="7907"/>
                  <a:pt x="5549" y="7645"/>
                </a:cubicBezTo>
                <a:cubicBezTo>
                  <a:pt x="5573" y="7669"/>
                  <a:pt x="5597" y="7692"/>
                  <a:pt x="5620" y="7716"/>
                </a:cubicBezTo>
                <a:cubicBezTo>
                  <a:pt x="5835" y="7931"/>
                  <a:pt x="6121" y="8073"/>
                  <a:pt x="6430" y="8073"/>
                </a:cubicBezTo>
                <a:cubicBezTo>
                  <a:pt x="6787" y="8073"/>
                  <a:pt x="7097" y="7907"/>
                  <a:pt x="7311" y="7645"/>
                </a:cubicBezTo>
                <a:cubicBezTo>
                  <a:pt x="7335" y="7669"/>
                  <a:pt x="7359" y="7692"/>
                  <a:pt x="7383" y="7716"/>
                </a:cubicBezTo>
                <a:cubicBezTo>
                  <a:pt x="7526" y="7883"/>
                  <a:pt x="7716" y="7978"/>
                  <a:pt x="7930" y="8026"/>
                </a:cubicBezTo>
                <a:lnTo>
                  <a:pt x="7930" y="9336"/>
                </a:lnTo>
                <a:lnTo>
                  <a:pt x="8478" y="9336"/>
                </a:lnTo>
                <a:lnTo>
                  <a:pt x="8478" y="8026"/>
                </a:lnTo>
                <a:cubicBezTo>
                  <a:pt x="8669" y="7978"/>
                  <a:pt x="8859" y="7883"/>
                  <a:pt x="9002" y="7716"/>
                </a:cubicBezTo>
                <a:cubicBezTo>
                  <a:pt x="9216" y="7502"/>
                  <a:pt x="9359" y="7192"/>
                  <a:pt x="9359" y="6883"/>
                </a:cubicBezTo>
                <a:lnTo>
                  <a:pt x="9359" y="3596"/>
                </a:lnTo>
                <a:lnTo>
                  <a:pt x="8812" y="3596"/>
                </a:lnTo>
                <a:lnTo>
                  <a:pt x="8812" y="2834"/>
                </a:lnTo>
                <a:cubicBezTo>
                  <a:pt x="9121" y="2715"/>
                  <a:pt x="9359" y="2406"/>
                  <a:pt x="9359" y="2048"/>
                </a:cubicBezTo>
                <a:lnTo>
                  <a:pt x="9359" y="691"/>
                </a:lnTo>
                <a:lnTo>
                  <a:pt x="7716" y="691"/>
                </a:lnTo>
                <a:lnTo>
                  <a:pt x="7716" y="2048"/>
                </a:lnTo>
                <a:cubicBezTo>
                  <a:pt x="7716" y="2406"/>
                  <a:pt x="7930" y="2715"/>
                  <a:pt x="8264" y="2834"/>
                </a:cubicBezTo>
                <a:lnTo>
                  <a:pt x="8264" y="3620"/>
                </a:lnTo>
                <a:lnTo>
                  <a:pt x="7168" y="3620"/>
                </a:lnTo>
                <a:lnTo>
                  <a:pt x="7168" y="691"/>
                </a:lnTo>
                <a:lnTo>
                  <a:pt x="5525" y="691"/>
                </a:lnTo>
                <a:lnTo>
                  <a:pt x="5525" y="3620"/>
                </a:lnTo>
                <a:lnTo>
                  <a:pt x="4382" y="3620"/>
                </a:lnTo>
                <a:lnTo>
                  <a:pt x="4382" y="2120"/>
                </a:lnTo>
                <a:cubicBezTo>
                  <a:pt x="4382" y="1929"/>
                  <a:pt x="4335" y="1739"/>
                  <a:pt x="4263" y="1548"/>
                </a:cubicBezTo>
                <a:lnTo>
                  <a:pt x="4120" y="1239"/>
                </a:lnTo>
                <a:lnTo>
                  <a:pt x="4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txBox="1">
            <a:spLocks noGrp="1"/>
          </p:cNvSpPr>
          <p:nvPr>
            <p:ph type="ctrTitle" idx="4294967295"/>
          </p:nvPr>
        </p:nvSpPr>
        <p:spPr>
          <a:xfrm>
            <a:off x="7699375" y="198150"/>
            <a:ext cx="868892" cy="95361"/>
          </a:xfrm>
          <a:prstGeom prst="rect">
            <a:avLst/>
          </a:prstGeom>
        </p:spPr>
        <p:txBody>
          <a:bodyPr spcFirstLastPara="1" wrap="square" lIns="0" tIns="0" rIns="0" bIns="0" anchor="ctr" anchorCtr="0">
            <a:noAutofit/>
          </a:bodyPr>
          <a:lstStyle/>
          <a:p>
            <a:pPr algn="r"/>
            <a:r>
              <a:rPr lang="en-US" sz="800">
                <a:latin typeface="Times New Roman" panose="02020603050405020304" pitchFamily="18" charset="0"/>
                <a:cs typeface="Times New Roman" panose="02020603050405020304" pitchFamily="18" charset="0"/>
              </a:rPr>
              <a:t>HOTEL LAM HẢI</a:t>
            </a:r>
          </a:p>
        </p:txBody>
      </p:sp>
      <p:sp>
        <p:nvSpPr>
          <p:cNvPr id="3" name="Title 2">
            <a:extLst>
              <a:ext uri="{FF2B5EF4-FFF2-40B4-BE49-F238E27FC236}">
                <a16:creationId xmlns:a16="http://schemas.microsoft.com/office/drawing/2014/main" id="{D297E17E-E3CC-AF17-5098-E53D0A62BE05}"/>
              </a:ext>
            </a:extLst>
          </p:cNvPr>
          <p:cNvSpPr>
            <a:spLocks noGrp="1"/>
          </p:cNvSpPr>
          <p:nvPr>
            <p:ph type="title"/>
          </p:nvPr>
        </p:nvSpPr>
        <p:spPr>
          <a:xfrm>
            <a:off x="0" y="-4517"/>
            <a:ext cx="2533563" cy="457200"/>
          </a:xfrm>
        </p:spPr>
        <p:txBody>
          <a:bodyPr/>
          <a:lstStyle/>
          <a:p>
            <a:r>
              <a:rPr lang="vi-VN">
                <a:latin typeface="+mj-lt"/>
              </a:rPr>
              <a:t>Sơ đồ database</a:t>
            </a:r>
            <a:endParaRPr lang="en-US">
              <a:latin typeface="+mj-lt"/>
            </a:endParaRPr>
          </a:p>
        </p:txBody>
      </p:sp>
      <p:pic>
        <p:nvPicPr>
          <p:cNvPr id="4" name="Picture 3">
            <a:extLst>
              <a:ext uri="{FF2B5EF4-FFF2-40B4-BE49-F238E27FC236}">
                <a16:creationId xmlns:a16="http://schemas.microsoft.com/office/drawing/2014/main" id="{62311BFC-8CA2-0B88-FA41-16A20CB1FD3D}"/>
              </a:ext>
            </a:extLst>
          </p:cNvPr>
          <p:cNvPicPr>
            <a:picLocks noChangeAspect="1"/>
          </p:cNvPicPr>
          <p:nvPr/>
        </p:nvPicPr>
        <p:blipFill>
          <a:blip r:embed="rId3"/>
          <a:stretch>
            <a:fillRect/>
          </a:stretch>
        </p:blipFill>
        <p:spPr>
          <a:xfrm>
            <a:off x="0" y="452683"/>
            <a:ext cx="9143999" cy="46908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2"/>
        <p:cNvGrpSpPr/>
        <p:nvPr/>
      </p:nvGrpSpPr>
      <p:grpSpPr>
        <a:xfrm>
          <a:off x="0" y="0"/>
          <a:ext cx="0" cy="0"/>
          <a:chOff x="0" y="0"/>
          <a:chExt cx="0" cy="0"/>
        </a:xfrm>
      </p:grpSpPr>
      <p:sp>
        <p:nvSpPr>
          <p:cNvPr id="474" name="Google Shape;474;p42"/>
          <p:cNvSpPr txBox="1">
            <a:spLocks noGrp="1"/>
          </p:cNvSpPr>
          <p:nvPr>
            <p:ph type="title" idx="2"/>
          </p:nvPr>
        </p:nvSpPr>
        <p:spPr>
          <a:xfrm>
            <a:off x="1840276" y="419829"/>
            <a:ext cx="7303724" cy="137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7800">
                <a:latin typeface="+mj-lt"/>
              </a:rPr>
              <a:t>DEMO</a:t>
            </a:r>
            <a:endParaRPr sz="7800">
              <a:latin typeface="+mj-lt"/>
            </a:endParaRPr>
          </a:p>
        </p:txBody>
      </p:sp>
      <p:cxnSp>
        <p:nvCxnSpPr>
          <p:cNvPr id="476" name="Google Shape;476;p42"/>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478" name="Google Shape;478;p42"/>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2" name="Google Shape;217;p32">
            <a:extLst>
              <a:ext uri="{FF2B5EF4-FFF2-40B4-BE49-F238E27FC236}">
                <a16:creationId xmlns:a16="http://schemas.microsoft.com/office/drawing/2014/main" id="{FA763C1E-59DC-90B8-936E-972E66E6BDCD}"/>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
        <p:nvSpPr>
          <p:cNvPr id="3" name="Google Shape;192;p31">
            <a:extLst>
              <a:ext uri="{FF2B5EF4-FFF2-40B4-BE49-F238E27FC236}">
                <a16:creationId xmlns:a16="http://schemas.microsoft.com/office/drawing/2014/main" id="{5C3069A2-B14A-B5B8-2CF0-20EF1B65C99C}"/>
              </a:ext>
            </a:extLst>
          </p:cNvPr>
          <p:cNvSpPr txBox="1">
            <a:spLocks/>
          </p:cNvSpPr>
          <p:nvPr/>
        </p:nvSpPr>
        <p:spPr>
          <a:xfrm>
            <a:off x="0" y="353218"/>
            <a:ext cx="2030126" cy="1476375"/>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800">
                <a:solidFill>
                  <a:schemeClr val="bg2"/>
                </a:solidFill>
                <a:latin typeface="Times New Roman" panose="02020603050405020304" pitchFamily="18" charset="0"/>
                <a:cs typeface="Times New Roman" panose="02020603050405020304" pitchFamily="18" charset="0"/>
              </a:rPr>
              <a:t>·0</a:t>
            </a:r>
            <a:r>
              <a:rPr lang="vi-VN" sz="7800">
                <a:solidFill>
                  <a:schemeClr val="bg2"/>
                </a:solidFill>
                <a:latin typeface="Times New Roman" panose="02020603050405020304" pitchFamily="18" charset="0"/>
                <a:cs typeface="Times New Roman" panose="02020603050405020304" pitchFamily="18" charset="0"/>
              </a:rPr>
              <a:t>4</a:t>
            </a:r>
            <a:r>
              <a:rPr lang="en" sz="7800">
                <a:solidFill>
                  <a:schemeClr val="bg2"/>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6"/>
        <p:cNvGrpSpPr/>
        <p:nvPr/>
      </p:nvGrpSpPr>
      <p:grpSpPr>
        <a:xfrm>
          <a:off x="0" y="0"/>
          <a:ext cx="0" cy="0"/>
          <a:chOff x="0" y="0"/>
          <a:chExt cx="0" cy="0"/>
        </a:xfrm>
      </p:grpSpPr>
      <p:cxnSp>
        <p:nvCxnSpPr>
          <p:cNvPr id="560" name="Google Shape;560;p45"/>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5"/>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2" name="Google Shape;217;p32">
            <a:extLst>
              <a:ext uri="{FF2B5EF4-FFF2-40B4-BE49-F238E27FC236}">
                <a16:creationId xmlns:a16="http://schemas.microsoft.com/office/drawing/2014/main" id="{0B5B948B-8779-655A-3B82-E5C784F13DAD}"/>
              </a:ext>
            </a:extLst>
          </p:cNvPr>
          <p:cNvSpPr txBox="1">
            <a:spLocks/>
          </p:cNvSpPr>
          <p:nvPr/>
        </p:nvSpPr>
        <p:spPr>
          <a:xfrm>
            <a:off x="7699375" y="198149"/>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
        <p:nvSpPr>
          <p:cNvPr id="4" name="Subtitle 3">
            <a:extLst>
              <a:ext uri="{FF2B5EF4-FFF2-40B4-BE49-F238E27FC236}">
                <a16:creationId xmlns:a16="http://schemas.microsoft.com/office/drawing/2014/main" id="{000E26CF-0536-1E6C-2A60-AAC4C89E7C7B}"/>
              </a:ext>
            </a:extLst>
          </p:cNvPr>
          <p:cNvSpPr>
            <a:spLocks noGrp="1"/>
          </p:cNvSpPr>
          <p:nvPr>
            <p:ph type="subTitle" idx="1"/>
          </p:nvPr>
        </p:nvSpPr>
        <p:spPr>
          <a:xfrm>
            <a:off x="2339164" y="866700"/>
            <a:ext cx="2743199" cy="457200"/>
          </a:xfrm>
        </p:spPr>
        <p:txBody>
          <a:bodyPr/>
          <a:lstStyle/>
          <a:p>
            <a:r>
              <a:rPr lang="vi-VN" sz="5000">
                <a:latin typeface="+mj-lt"/>
              </a:rPr>
              <a:t>Kết Luận</a:t>
            </a:r>
            <a:endParaRPr lang="en-US" sz="5000">
              <a:latin typeface="+mj-lt"/>
            </a:endParaRPr>
          </a:p>
        </p:txBody>
      </p:sp>
      <p:sp>
        <p:nvSpPr>
          <p:cNvPr id="6" name="Google Shape;192;p31">
            <a:extLst>
              <a:ext uri="{FF2B5EF4-FFF2-40B4-BE49-F238E27FC236}">
                <a16:creationId xmlns:a16="http://schemas.microsoft.com/office/drawing/2014/main" id="{17BE430C-58D6-19B4-5158-4AA10A78D5FE}"/>
              </a:ext>
            </a:extLst>
          </p:cNvPr>
          <p:cNvSpPr txBox="1">
            <a:spLocks/>
          </p:cNvSpPr>
          <p:nvPr/>
        </p:nvSpPr>
        <p:spPr>
          <a:xfrm>
            <a:off x="266508" y="357113"/>
            <a:ext cx="2030126" cy="1476375"/>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800">
                <a:solidFill>
                  <a:schemeClr val="bg2"/>
                </a:solidFill>
                <a:latin typeface="Times New Roman" panose="02020603050405020304" pitchFamily="18" charset="0"/>
                <a:cs typeface="Times New Roman" panose="02020603050405020304" pitchFamily="18" charset="0"/>
              </a:rPr>
              <a:t>·0</a:t>
            </a:r>
            <a:r>
              <a:rPr lang="vi-VN" sz="7800">
                <a:solidFill>
                  <a:schemeClr val="bg2"/>
                </a:solidFill>
                <a:latin typeface="Times New Roman" panose="02020603050405020304" pitchFamily="18" charset="0"/>
                <a:cs typeface="Times New Roman" panose="02020603050405020304" pitchFamily="18" charset="0"/>
              </a:rPr>
              <a:t>5</a:t>
            </a:r>
            <a:r>
              <a:rPr lang="en" sz="7800">
                <a:solidFill>
                  <a:schemeClr val="bg2"/>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solidFill>
                  <a:schemeClr val="tx1"/>
                </a:solidFill>
                <a:latin typeface="+mj-lt"/>
              </a:rPr>
              <a:t>Kết Quả, hạn chế</a:t>
            </a:r>
            <a:br>
              <a:rPr lang="vi-VN">
                <a:solidFill>
                  <a:schemeClr val="tx1"/>
                </a:solidFill>
                <a:latin typeface="+mj-lt"/>
              </a:rPr>
            </a:br>
            <a:endParaRPr>
              <a:solidFill>
                <a:schemeClr val="tx1"/>
              </a:solidFill>
              <a:latin typeface="+mj-lt"/>
            </a:endParaRPr>
          </a:p>
        </p:txBody>
      </p:sp>
      <p:cxnSp>
        <p:nvCxnSpPr>
          <p:cNvPr id="576" name="Google Shape;576;p46"/>
          <p:cNvCxnSpPr>
            <a:cxnSpLocks/>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578" name="Google Shape;578;p46"/>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581" name="Google Shape;581;p46"/>
          <p:cNvSpPr txBox="1"/>
          <p:nvPr/>
        </p:nvSpPr>
        <p:spPr>
          <a:xfrm>
            <a:off x="2125314" y="3650640"/>
            <a:ext cx="616800" cy="183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Abhaya Libre"/>
                <a:ea typeface="Abhaya Libre"/>
                <a:cs typeface="Abhaya Libre"/>
                <a:sym typeface="Abhaya Libre"/>
              </a:rPr>
              <a:t>2010</a:t>
            </a:r>
            <a:endParaRPr b="1">
              <a:solidFill>
                <a:schemeClr val="lt1"/>
              </a:solidFill>
              <a:latin typeface="Abhaya Libre"/>
              <a:ea typeface="Abhaya Libre"/>
              <a:cs typeface="Abhaya Libre"/>
              <a:sym typeface="Abhaya Libre"/>
            </a:endParaRPr>
          </a:p>
        </p:txBody>
      </p:sp>
      <p:sp>
        <p:nvSpPr>
          <p:cNvPr id="582" name="Google Shape;582;p46"/>
          <p:cNvSpPr txBox="1"/>
          <p:nvPr/>
        </p:nvSpPr>
        <p:spPr>
          <a:xfrm>
            <a:off x="3071680" y="3650640"/>
            <a:ext cx="616800" cy="183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Abhaya Libre"/>
                <a:ea typeface="Abhaya Libre"/>
                <a:cs typeface="Abhaya Libre"/>
                <a:sym typeface="Abhaya Libre"/>
              </a:rPr>
              <a:t>2015</a:t>
            </a:r>
            <a:endParaRPr b="1">
              <a:solidFill>
                <a:schemeClr val="lt1"/>
              </a:solidFill>
              <a:latin typeface="Abhaya Libre"/>
              <a:ea typeface="Abhaya Libre"/>
              <a:cs typeface="Abhaya Libre"/>
              <a:sym typeface="Abhaya Libre"/>
            </a:endParaRPr>
          </a:p>
        </p:txBody>
      </p:sp>
      <p:sp>
        <p:nvSpPr>
          <p:cNvPr id="583" name="Google Shape;583;p46"/>
          <p:cNvSpPr txBox="1"/>
          <p:nvPr/>
        </p:nvSpPr>
        <p:spPr>
          <a:xfrm>
            <a:off x="4024330" y="3650640"/>
            <a:ext cx="616800" cy="183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Abhaya Libre"/>
                <a:ea typeface="Abhaya Libre"/>
                <a:cs typeface="Abhaya Libre"/>
                <a:sym typeface="Abhaya Libre"/>
              </a:rPr>
              <a:t>2020</a:t>
            </a:r>
            <a:endParaRPr b="1">
              <a:solidFill>
                <a:schemeClr val="lt1"/>
              </a:solidFill>
              <a:latin typeface="Abhaya Libre"/>
              <a:ea typeface="Abhaya Libre"/>
              <a:cs typeface="Abhaya Libre"/>
              <a:sym typeface="Abhaya Libre"/>
            </a:endParaRPr>
          </a:p>
        </p:txBody>
      </p:sp>
      <p:sp>
        <p:nvSpPr>
          <p:cNvPr id="2" name="Google Shape;217;p32">
            <a:extLst>
              <a:ext uri="{FF2B5EF4-FFF2-40B4-BE49-F238E27FC236}">
                <a16:creationId xmlns:a16="http://schemas.microsoft.com/office/drawing/2014/main" id="{541BF291-99DC-137C-F392-E6D7614B8DBF}"/>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
        <p:nvSpPr>
          <p:cNvPr id="6" name="Google Shape;590;p47">
            <a:extLst>
              <a:ext uri="{FF2B5EF4-FFF2-40B4-BE49-F238E27FC236}">
                <a16:creationId xmlns:a16="http://schemas.microsoft.com/office/drawing/2014/main" id="{96048375-6E87-8282-6ABF-FB391A7F7FB1}"/>
              </a:ext>
            </a:extLst>
          </p:cNvPr>
          <p:cNvSpPr txBox="1">
            <a:spLocks/>
          </p:cNvSpPr>
          <p:nvPr/>
        </p:nvSpPr>
        <p:spPr>
          <a:xfrm>
            <a:off x="691241" y="1116444"/>
            <a:ext cx="7704000" cy="30032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marL="741600" lvl="0" indent="-285750" algn="just" rtl="0">
              <a:spcBef>
                <a:spcPts val="0"/>
              </a:spcBef>
              <a:spcAft>
                <a:spcPts val="0"/>
              </a:spcAft>
              <a:buFont typeface="Arial" panose="020B0604020202020204" pitchFamily="34" charset="0"/>
              <a:buChar char="•"/>
            </a:pPr>
            <a:r>
              <a:rPr lang="vi-VN" sz="2000">
                <a:solidFill>
                  <a:schemeClr val="dk1"/>
                </a:solidFill>
                <a:latin typeface="+mj-lt"/>
                <a:ea typeface="Nanum Gothic"/>
                <a:cs typeface="Nanum Gothic"/>
                <a:sym typeface="Nanum Gothic"/>
              </a:rPr>
              <a:t>Giao diện</a:t>
            </a:r>
            <a:r>
              <a:rPr lang="en-US" sz="2000">
                <a:solidFill>
                  <a:schemeClr val="dk1"/>
                </a:solidFill>
                <a:latin typeface="+mj-lt"/>
                <a:ea typeface="Nanum Gothic"/>
                <a:cs typeface="Nanum Gothic"/>
                <a:sym typeface="Nanum Gothic"/>
              </a:rPr>
              <a:t> </a:t>
            </a:r>
            <a:r>
              <a:rPr lang="vi-VN" sz="2000">
                <a:solidFill>
                  <a:schemeClr val="dk1"/>
                </a:solidFill>
                <a:latin typeface="+mj-lt"/>
                <a:ea typeface="Nanum Gothic"/>
                <a:cs typeface="Nanum Gothic"/>
                <a:sym typeface="Nanum Gothic"/>
              </a:rPr>
              <a:t>chưa được thân thiện với người dùng</a:t>
            </a:r>
          </a:p>
          <a:p>
            <a:pPr marL="455850" lvl="0" algn="just" rtl="0">
              <a:spcBef>
                <a:spcPts val="0"/>
              </a:spcBef>
              <a:spcAft>
                <a:spcPts val="0"/>
              </a:spcAft>
            </a:pPr>
            <a:endParaRPr lang="vi-VN" sz="2000">
              <a:solidFill>
                <a:schemeClr val="dk1"/>
              </a:solidFill>
              <a:latin typeface="+mj-lt"/>
              <a:ea typeface="Nanum Gothic"/>
              <a:cs typeface="Nanum Gothic"/>
              <a:sym typeface="Nanum Gothic"/>
            </a:endParaRPr>
          </a:p>
          <a:p>
            <a:pPr marL="741600" lvl="0" indent="-285750" algn="just" rtl="0">
              <a:spcBef>
                <a:spcPts val="0"/>
              </a:spcBef>
              <a:spcAft>
                <a:spcPts val="0"/>
              </a:spcAft>
              <a:buFont typeface="Arial" panose="020B0604020202020204" pitchFamily="34" charset="0"/>
              <a:buChar char="•"/>
            </a:pPr>
            <a:r>
              <a:rPr lang="vi-VN" sz="2000">
                <a:solidFill>
                  <a:schemeClr val="dk1"/>
                </a:solidFill>
                <a:latin typeface="+mj-lt"/>
                <a:ea typeface="Nanum Gothic"/>
                <a:cs typeface="Nanum Gothic"/>
                <a:sym typeface="Nanum Gothic"/>
              </a:rPr>
              <a:t>Phương thức thanh toán chưa đầy đủ</a:t>
            </a:r>
          </a:p>
          <a:p>
            <a:pPr marL="455850" lvl="0" algn="just" rtl="0">
              <a:spcBef>
                <a:spcPts val="0"/>
              </a:spcBef>
              <a:spcAft>
                <a:spcPts val="0"/>
              </a:spcAft>
            </a:pPr>
            <a:endParaRPr lang="vi-VN" sz="2000">
              <a:solidFill>
                <a:schemeClr val="dk1"/>
              </a:solidFill>
              <a:latin typeface="+mj-lt"/>
              <a:ea typeface="Nanum Gothic"/>
              <a:cs typeface="Nanum Gothic"/>
              <a:sym typeface="Nanum Gothic"/>
            </a:endParaRPr>
          </a:p>
          <a:p>
            <a:pPr marL="741600" indent="-285750" algn="just">
              <a:buFont typeface="Arial" panose="020B0604020202020204" pitchFamily="34" charset="0"/>
              <a:buChar char="•"/>
            </a:pP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cs typeface="Times New Roman" panose="02020603050405020304" pitchFamily="18" charset="0"/>
              </a:rPr>
              <a:t>thiện</a:t>
            </a:r>
            <a:endParaRPr lang="vi-V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1600" indent="-285750" algn="just">
              <a:buFont typeface="Arial" panose="020B0604020202020204" pitchFamily="34" charset="0"/>
              <a:buChar char="•"/>
            </a:pPr>
            <a:endParaRPr lang="vi-VN" sz="2000">
              <a:effectLst/>
              <a:latin typeface="+mj-lt"/>
              <a:ea typeface="Times New Roman" panose="02020603050405020304" pitchFamily="18" charset="0"/>
            </a:endParaRPr>
          </a:p>
          <a:p>
            <a:pPr marL="741600" indent="-285750" algn="just">
              <a:buFont typeface="Arial" panose="020B0604020202020204" pitchFamily="34" charset="0"/>
              <a:buChar char="•"/>
            </a:pPr>
            <a:r>
              <a:rPr lang="vi-VN" sz="2000">
                <a:effectLst/>
                <a:latin typeface="+mj-lt"/>
                <a:ea typeface="Times New Roman" panose="02020603050405020304" pitchFamily="18" charset="0"/>
              </a:rPr>
              <a:t>Chưa deploy lên server </a:t>
            </a:r>
            <a:endParaRPr lang="en-US" sz="2000">
              <a:effectLst/>
              <a:latin typeface="+mj-lt"/>
              <a:ea typeface="Times New Roman" panose="02020603050405020304" pitchFamily="18" charset="0"/>
            </a:endParaRPr>
          </a:p>
          <a:p>
            <a:pPr marL="741600" indent="-285750" algn="just">
              <a:buFont typeface="Arial" panose="020B0604020202020204" pitchFamily="34" charset="0"/>
              <a:buChar char="•"/>
            </a:pPr>
            <a:endParaRPr lang="en-US" sz="2000">
              <a:effectLst/>
              <a:latin typeface="+mj-lt"/>
              <a:ea typeface="Times New Roman" panose="02020603050405020304" pitchFamily="18" charset="0"/>
            </a:endParaRPr>
          </a:p>
          <a:p>
            <a:pPr marL="741600" lvl="1" indent="-285750" algn="just">
              <a:lnSpc>
                <a:spcPct val="135000"/>
              </a:lnSpc>
              <a:spcAft>
                <a:spcPts val="600"/>
              </a:spcAft>
              <a:buFont typeface="Courier New" panose="02070309020205020404" pitchFamily="49" charset="0"/>
              <a:buChar char="o"/>
            </a:pPr>
            <a:endParaRPr lang="en-US" sz="2000">
              <a:effectLst/>
              <a:latin typeface="+mj-lt"/>
              <a:ea typeface="Times New Roman" panose="02020603050405020304" pitchFamily="18" charset="0"/>
            </a:endParaRPr>
          </a:p>
          <a:p>
            <a:pPr marL="741600" lvl="1" indent="-285750" algn="just">
              <a:lnSpc>
                <a:spcPct val="135000"/>
              </a:lnSpc>
              <a:spcAft>
                <a:spcPts val="600"/>
              </a:spcAft>
              <a:buFont typeface="Courier New" panose="02070309020205020404" pitchFamily="49" charset="0"/>
              <a:buChar char="o"/>
            </a:pPr>
            <a:endParaRPr lang="en-US" sz="2000">
              <a:effectLst/>
              <a:latin typeface="+mj-lt"/>
              <a:ea typeface="Times New Roman" panose="02020603050405020304" pitchFamily="18" charset="0"/>
            </a:endParaRPr>
          </a:p>
          <a:p>
            <a:pPr marL="741600" lvl="1" indent="-285750" algn="just">
              <a:lnSpc>
                <a:spcPct val="135000"/>
              </a:lnSpc>
              <a:spcAft>
                <a:spcPts val="600"/>
              </a:spcAft>
              <a:buFont typeface="Courier New" panose="02070309020205020404" pitchFamily="49" charset="0"/>
              <a:buChar char="o"/>
            </a:pPr>
            <a:endParaRPr lang="vi-VN" sz="2000">
              <a:effectLst/>
              <a:latin typeface="+mj-lt"/>
              <a:ea typeface="Times New Roman" panose="02020603050405020304" pitchFamily="18" charset="0"/>
            </a:endParaRPr>
          </a:p>
          <a:p>
            <a:pPr marL="741600" lvl="1" indent="-285750" algn="just">
              <a:lnSpc>
                <a:spcPct val="135000"/>
              </a:lnSpc>
              <a:spcAft>
                <a:spcPts val="600"/>
              </a:spcAft>
              <a:buFont typeface="Courier New" panose="02070309020205020404" pitchFamily="49" charset="0"/>
              <a:buChar char="o"/>
            </a:pPr>
            <a:endParaRPr lang="en-US" sz="2000">
              <a:effectLst/>
              <a:latin typeface="+mj-lt"/>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7"/>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Hướng phát triển trong tương lai</a:t>
            </a:r>
            <a:endParaRPr>
              <a:latin typeface="+mj-lt"/>
            </a:endParaRPr>
          </a:p>
        </p:txBody>
      </p:sp>
      <p:cxnSp>
        <p:nvCxnSpPr>
          <p:cNvPr id="593" name="Google Shape;593;p47"/>
          <p:cNvCxnSpPr>
            <a:cxnSpLocks/>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595" name="Google Shape;595;p47"/>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 name="Google Shape;217;p32">
            <a:extLst>
              <a:ext uri="{FF2B5EF4-FFF2-40B4-BE49-F238E27FC236}">
                <a16:creationId xmlns:a16="http://schemas.microsoft.com/office/drawing/2014/main" id="{E2D56ACB-7A70-B318-3E29-A85DC0615F73}"/>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
        <p:nvSpPr>
          <p:cNvPr id="4" name="Google Shape;590;p47">
            <a:extLst>
              <a:ext uri="{FF2B5EF4-FFF2-40B4-BE49-F238E27FC236}">
                <a16:creationId xmlns:a16="http://schemas.microsoft.com/office/drawing/2014/main" id="{D782D4D5-3E39-1A05-187D-D7DF853D5E0D}"/>
              </a:ext>
            </a:extLst>
          </p:cNvPr>
          <p:cNvSpPr txBox="1">
            <a:spLocks/>
          </p:cNvSpPr>
          <p:nvPr/>
        </p:nvSpPr>
        <p:spPr>
          <a:xfrm>
            <a:off x="507059" y="1148367"/>
            <a:ext cx="7796969" cy="331730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marL="742950" lvl="1" indent="-285750" algn="just">
              <a:lnSpc>
                <a:spcPct val="135000"/>
              </a:lnSpc>
              <a:spcAft>
                <a:spcPts val="600"/>
              </a:spcAft>
              <a:buFont typeface="Courier New" panose="02070309020205020404" pitchFamily="49" charset="0"/>
              <a:buChar char="o"/>
            </a:pPr>
            <a:r>
              <a:rPr lang="en-US" sz="2000">
                <a:effectLst/>
                <a:latin typeface="Times New Roman" panose="02020603050405020304" pitchFamily="18" charset="0"/>
                <a:ea typeface="Times New Roman" panose="02020603050405020304" pitchFamily="18" charset="0"/>
              </a:rPr>
              <a:t>Hoàn </a:t>
            </a:r>
            <a:r>
              <a:rPr lang="en-US" sz="2000" err="1">
                <a:effectLst/>
                <a:latin typeface="Times New Roman" panose="02020603050405020304" pitchFamily="18" charset="0"/>
                <a:ea typeface="Times New Roman" panose="02020603050405020304" pitchFamily="18" charset="0"/>
              </a:rPr>
              <a:t>thiện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những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chức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năng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chưa</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đạt</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được</a:t>
            </a:r>
            <a:endParaRPr lang="vi-VN"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r>
              <a:rPr lang="en-US" sz="2000" err="1">
                <a:effectLst/>
                <a:latin typeface="Times New Roman" panose="02020603050405020304" pitchFamily="18" charset="0"/>
                <a:ea typeface="Times New Roman" panose="02020603050405020304" pitchFamily="18" charset="0"/>
              </a:rPr>
              <a:t>Tích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hợp</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nhiều</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phương</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thức</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thanh</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toán</a:t>
            </a:r>
            <a:r>
              <a:rPr lang="en-US" sz="2000">
                <a:effectLst/>
                <a:latin typeface="Times New Roman" panose="02020603050405020304" pitchFamily="18" charset="0"/>
                <a:ea typeface="Times New Roman" panose="02020603050405020304" pitchFamily="18" charset="0"/>
              </a:rPr>
              <a:t> </a:t>
            </a:r>
            <a:r>
              <a:rPr lang="en-US" sz="2000" err="1">
                <a:effectLst/>
                <a:latin typeface="Times New Roman" panose="02020603050405020304" pitchFamily="18" charset="0"/>
                <a:ea typeface="Times New Roman" panose="02020603050405020304" pitchFamily="18" charset="0"/>
              </a:rPr>
              <a:t>hơn</a:t>
            </a:r>
            <a:endParaRPr lang="vi-VN"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r>
              <a:rPr lang="vi-VN" sz="2000">
                <a:effectLst/>
                <a:latin typeface="Times New Roman" panose="02020603050405020304" pitchFamily="18" charset="0"/>
                <a:ea typeface="Times New Roman" panose="02020603050405020304" pitchFamily="18" charset="0"/>
              </a:rPr>
              <a:t>Có cả app mobile dành cho khách sạn</a:t>
            </a:r>
          </a:p>
          <a:p>
            <a:pPr marL="742950" lvl="1" indent="-285750" algn="just">
              <a:lnSpc>
                <a:spcPct val="135000"/>
              </a:lnSpc>
              <a:spcAft>
                <a:spcPts val="600"/>
              </a:spcAft>
              <a:buFont typeface="Courier New" panose="02070309020205020404" pitchFamily="49" charset="0"/>
              <a:buChar char="o"/>
            </a:pPr>
            <a:r>
              <a:rPr lang="vi-VN" sz="2000">
                <a:effectLst/>
                <a:latin typeface="Times New Roman" panose="02020603050405020304" pitchFamily="18" charset="0"/>
                <a:ea typeface="Times New Roman" panose="02020603050405020304" pitchFamily="18" charset="0"/>
              </a:rPr>
              <a:t>Trong tương lai sẽ cố phát triển thêm các tính năng còn thiếu sót để hoàn thiện nghiệp vụ của hệ thống</a:t>
            </a:r>
            <a:endParaRPr lang="en-US"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r>
              <a:rPr lang="vi-VN" sz="2000">
                <a:effectLst/>
                <a:latin typeface="Times New Roman" panose="02020603050405020304" pitchFamily="18" charset="0"/>
                <a:ea typeface="Times New Roman" panose="02020603050405020304" pitchFamily="18" charset="0"/>
              </a:rPr>
              <a:t>Chỉnh sửa lại giao diện cho phù hợp thân thiện hơn với người dùng và làm tài liệu hướng dẫn sử dụng cho người dùng</a:t>
            </a:r>
            <a:endParaRPr lang="en-US"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endParaRPr lang="en-US"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endParaRPr lang="en-US"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endParaRPr lang="vi-VN" sz="2000">
              <a:effectLst/>
              <a:latin typeface="Times New Roman" panose="02020603050405020304" pitchFamily="18" charset="0"/>
              <a:ea typeface="Times New Roman" panose="02020603050405020304" pitchFamily="18" charset="0"/>
            </a:endParaRPr>
          </a:p>
          <a:p>
            <a:pPr marL="742950" lvl="1" indent="-285750" algn="just">
              <a:lnSpc>
                <a:spcPct val="135000"/>
              </a:lnSpc>
              <a:spcAft>
                <a:spcPts val="600"/>
              </a:spcAft>
              <a:buFont typeface="Courier New" panose="02070309020205020404" pitchFamily="49" charset="0"/>
              <a:buChar char="o"/>
            </a:pPr>
            <a:endParaRPr lang="en-US" sz="200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9"/>
        <p:cNvGrpSpPr/>
        <p:nvPr/>
      </p:nvGrpSpPr>
      <p:grpSpPr>
        <a:xfrm>
          <a:off x="0" y="0"/>
          <a:ext cx="0" cy="0"/>
          <a:chOff x="0" y="0"/>
          <a:chExt cx="0" cy="0"/>
        </a:xfrm>
      </p:grpSpPr>
      <p:sp>
        <p:nvSpPr>
          <p:cNvPr id="600" name="Google Shape;600;p48"/>
          <p:cNvSpPr txBox="1">
            <a:spLocks noGrp="1"/>
          </p:cNvSpPr>
          <p:nvPr>
            <p:ph type="title"/>
          </p:nvPr>
        </p:nvSpPr>
        <p:spPr>
          <a:xfrm>
            <a:off x="882502" y="400052"/>
            <a:ext cx="8261498" cy="246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a:latin typeface="+mj-lt"/>
              </a:rPr>
              <a:t>Cảm ơn Thầy Cô đã xem bài thuyết trình nhóm em </a:t>
            </a:r>
            <a:endParaRPr>
              <a:latin typeface="+mj-lt"/>
            </a:endParaRPr>
          </a:p>
        </p:txBody>
      </p:sp>
      <p:cxnSp>
        <p:nvCxnSpPr>
          <p:cNvPr id="602" name="Google Shape;602;p48"/>
          <p:cNvCxnSpPr>
            <a:cxnSpLocks/>
          </p:cNvCxnSpPr>
          <p:nvPr/>
        </p:nvCxnSpPr>
        <p:spPr>
          <a:xfrm rot="10800000">
            <a:off x="713275" y="269100"/>
            <a:ext cx="6986100" cy="0"/>
          </a:xfrm>
          <a:prstGeom prst="straightConnector1">
            <a:avLst/>
          </a:prstGeom>
          <a:noFill/>
          <a:ln w="19050" cap="flat" cmpd="sng">
            <a:solidFill>
              <a:schemeClr val="dk2"/>
            </a:solidFill>
            <a:prstDash val="solid"/>
            <a:round/>
            <a:headEnd type="none" w="med" len="med"/>
            <a:tailEnd type="none" w="med" len="med"/>
          </a:ln>
        </p:spPr>
      </p:cxnSp>
      <p:cxnSp>
        <p:nvCxnSpPr>
          <p:cNvPr id="604" name="Google Shape;604;p48"/>
          <p:cNvCxnSpPr>
            <a:cxnSpLocks/>
          </p:cNvCxnSpPr>
          <p:nvPr/>
        </p:nvCxnSpPr>
        <p:spPr>
          <a:xfrm>
            <a:off x="1444625" y="4874250"/>
            <a:ext cx="69843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idx="8"/>
          </p:nvPr>
        </p:nvSpPr>
        <p:spPr>
          <a:xfrm>
            <a:off x="947901" y="1945602"/>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67" name="Google Shape;167;p30"/>
          <p:cNvSpPr txBox="1">
            <a:spLocks noGrp="1"/>
          </p:cNvSpPr>
          <p:nvPr>
            <p:ph type="title" idx="15"/>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NỘI DUNG</a:t>
            </a:r>
            <a:endParaRPr>
              <a:latin typeface="+mj-lt"/>
            </a:endParaRPr>
          </a:p>
        </p:txBody>
      </p:sp>
      <p:sp>
        <p:nvSpPr>
          <p:cNvPr id="168" name="Google Shape;168;p30"/>
          <p:cNvSpPr txBox="1">
            <a:spLocks noGrp="1"/>
          </p:cNvSpPr>
          <p:nvPr>
            <p:ph type="subTitle" idx="1"/>
          </p:nvPr>
        </p:nvSpPr>
        <p:spPr>
          <a:xfrm>
            <a:off x="3968319" y="2396784"/>
            <a:ext cx="1465957"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latin typeface="+mj-lt"/>
              </a:rPr>
              <a:t>Phân tích</a:t>
            </a:r>
            <a:endParaRPr>
              <a:latin typeface="+mj-lt"/>
            </a:endParaRPr>
          </a:p>
        </p:txBody>
      </p:sp>
      <p:sp>
        <p:nvSpPr>
          <p:cNvPr id="170" name="Google Shape;170;p30"/>
          <p:cNvSpPr txBox="1">
            <a:spLocks noGrp="1"/>
          </p:cNvSpPr>
          <p:nvPr>
            <p:ph type="title"/>
          </p:nvPr>
        </p:nvSpPr>
        <p:spPr>
          <a:xfrm>
            <a:off x="4454456" y="1950216"/>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71" name="Google Shape;171;p30"/>
          <p:cNvSpPr txBox="1">
            <a:spLocks noGrp="1"/>
          </p:cNvSpPr>
          <p:nvPr>
            <p:ph type="subTitle" idx="3"/>
          </p:nvPr>
        </p:nvSpPr>
        <p:spPr>
          <a:xfrm>
            <a:off x="5582220" y="2370664"/>
            <a:ext cx="1554600" cy="52124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latin typeface="+mj-lt"/>
              </a:rPr>
              <a:t>DEMO</a:t>
            </a:r>
            <a:endParaRPr>
              <a:latin typeface="+mj-lt"/>
            </a:endParaRPr>
          </a:p>
        </p:txBody>
      </p:sp>
      <p:sp>
        <p:nvSpPr>
          <p:cNvPr id="173" name="Google Shape;173;p30"/>
          <p:cNvSpPr txBox="1">
            <a:spLocks noGrp="1"/>
          </p:cNvSpPr>
          <p:nvPr>
            <p:ph type="title" idx="5"/>
          </p:nvPr>
        </p:nvSpPr>
        <p:spPr>
          <a:xfrm>
            <a:off x="6072635" y="1921926"/>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74" name="Google Shape;174;p30"/>
          <p:cNvSpPr txBox="1">
            <a:spLocks noGrp="1"/>
          </p:cNvSpPr>
          <p:nvPr>
            <p:ph type="subTitle" idx="6"/>
          </p:nvPr>
        </p:nvSpPr>
        <p:spPr>
          <a:xfrm>
            <a:off x="611223" y="2370664"/>
            <a:ext cx="15546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latin typeface="+mj-lt"/>
              </a:rPr>
              <a:t>Giới thiệu</a:t>
            </a:r>
            <a:endParaRPr>
              <a:latin typeface="+mj-lt"/>
            </a:endParaRPr>
          </a:p>
        </p:txBody>
      </p:sp>
      <p:sp>
        <p:nvSpPr>
          <p:cNvPr id="176" name="Google Shape;176;p30"/>
          <p:cNvSpPr txBox="1">
            <a:spLocks noGrp="1"/>
          </p:cNvSpPr>
          <p:nvPr>
            <p:ph type="subTitle" idx="9"/>
          </p:nvPr>
        </p:nvSpPr>
        <p:spPr>
          <a:xfrm>
            <a:off x="2199788" y="2341824"/>
            <a:ext cx="1689430" cy="5268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vi-VN">
                <a:latin typeface="+mj-lt"/>
              </a:rPr>
              <a:t>Cơ sở lý thuyết</a:t>
            </a:r>
            <a:endParaRPr>
              <a:latin typeface="+mj-lt"/>
            </a:endParaRPr>
          </a:p>
        </p:txBody>
      </p:sp>
      <p:sp>
        <p:nvSpPr>
          <p:cNvPr id="178" name="Google Shape;178;p30"/>
          <p:cNvSpPr txBox="1">
            <a:spLocks noGrp="1"/>
          </p:cNvSpPr>
          <p:nvPr>
            <p:ph type="title" idx="14"/>
          </p:nvPr>
        </p:nvSpPr>
        <p:spPr>
          <a:xfrm>
            <a:off x="2683481" y="1945602"/>
            <a:ext cx="6417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cxnSp>
        <p:nvCxnSpPr>
          <p:cNvPr id="180" name="Google Shape;180;p30"/>
          <p:cNvCxnSpPr>
            <a:cxnSpLocks/>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30"/>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182" name="Google Shape;182;p30"/>
          <p:cNvCxnSpPr>
            <a:stCxn id="181"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30"/>
          <p:cNvCxnSpPr/>
          <p:nvPr/>
        </p:nvCxnSpPr>
        <p:spPr>
          <a:xfrm>
            <a:off x="2165823" y="1654756"/>
            <a:ext cx="0" cy="228600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30"/>
          <p:cNvCxnSpPr/>
          <p:nvPr/>
        </p:nvCxnSpPr>
        <p:spPr>
          <a:xfrm>
            <a:off x="3964040" y="1685062"/>
            <a:ext cx="0" cy="228600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30"/>
          <p:cNvCxnSpPr/>
          <p:nvPr/>
        </p:nvCxnSpPr>
        <p:spPr>
          <a:xfrm>
            <a:off x="5548254" y="1710984"/>
            <a:ext cx="0" cy="2286000"/>
          </a:xfrm>
          <a:prstGeom prst="straightConnector1">
            <a:avLst/>
          </a:prstGeom>
          <a:noFill/>
          <a:ln w="9525" cap="flat" cmpd="sng">
            <a:solidFill>
              <a:schemeClr val="dk1"/>
            </a:solidFill>
            <a:prstDash val="solid"/>
            <a:round/>
            <a:headEnd type="none" w="med" len="med"/>
            <a:tailEnd type="none" w="med" len="med"/>
          </a:ln>
        </p:spPr>
      </p:cxnSp>
      <p:sp>
        <p:nvSpPr>
          <p:cNvPr id="6" name="Google Shape;178;p30">
            <a:extLst>
              <a:ext uri="{FF2B5EF4-FFF2-40B4-BE49-F238E27FC236}">
                <a16:creationId xmlns:a16="http://schemas.microsoft.com/office/drawing/2014/main" id="{448A16A3-71FC-42F1-40DE-F149842EBC1B}"/>
              </a:ext>
            </a:extLst>
          </p:cNvPr>
          <p:cNvSpPr txBox="1">
            <a:spLocks/>
          </p:cNvSpPr>
          <p:nvPr/>
        </p:nvSpPr>
        <p:spPr>
          <a:xfrm>
            <a:off x="7627235" y="1950216"/>
            <a:ext cx="641700"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2pPr>
            <a:lvl3pPr marR="0" lvl="2"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3pPr>
            <a:lvl4pPr marR="0" lvl="3"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4pPr>
            <a:lvl5pPr marR="0" lvl="4"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5pPr>
            <a:lvl6pPr marR="0" lvl="5"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6pPr>
            <a:lvl7pPr marR="0" lvl="6"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7pPr>
            <a:lvl8pPr marR="0" lvl="7"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8pPr>
            <a:lvl9pPr marR="0" lvl="8" algn="ctr" rtl="0">
              <a:lnSpc>
                <a:spcPct val="100000"/>
              </a:lnSpc>
              <a:spcBef>
                <a:spcPts val="0"/>
              </a:spcBef>
              <a:spcAft>
                <a:spcPts val="0"/>
              </a:spcAft>
              <a:buClr>
                <a:schemeClr val="dk1"/>
              </a:buClr>
              <a:buSzPts val="3000"/>
              <a:buFont typeface="Abhaya Libre"/>
              <a:buNone/>
              <a:defRPr sz="3000" b="0" i="0" u="none" strike="noStrike" cap="none">
                <a:solidFill>
                  <a:schemeClr val="dk1"/>
                </a:solidFill>
                <a:latin typeface="Abhaya Libre"/>
                <a:ea typeface="Abhaya Libre"/>
                <a:cs typeface="Abhaya Libre"/>
                <a:sym typeface="Abhaya Libre"/>
              </a:defRPr>
            </a:lvl9pPr>
          </a:lstStyle>
          <a:p>
            <a:r>
              <a:rPr lang="en"/>
              <a:t>·0</a:t>
            </a:r>
            <a:r>
              <a:rPr lang="vi-VN"/>
              <a:t>5</a:t>
            </a:r>
            <a:r>
              <a:rPr lang="en"/>
              <a:t>·</a:t>
            </a:r>
          </a:p>
        </p:txBody>
      </p:sp>
      <p:cxnSp>
        <p:nvCxnSpPr>
          <p:cNvPr id="7" name="Google Shape;185;p30">
            <a:extLst>
              <a:ext uri="{FF2B5EF4-FFF2-40B4-BE49-F238E27FC236}">
                <a16:creationId xmlns:a16="http://schemas.microsoft.com/office/drawing/2014/main" id="{8D4E449C-103B-DBBF-6AA3-85D95B06BE34}"/>
              </a:ext>
            </a:extLst>
          </p:cNvPr>
          <p:cNvCxnSpPr/>
          <p:nvPr/>
        </p:nvCxnSpPr>
        <p:spPr>
          <a:xfrm>
            <a:off x="7221110" y="1684864"/>
            <a:ext cx="0" cy="2286000"/>
          </a:xfrm>
          <a:prstGeom prst="straightConnector1">
            <a:avLst/>
          </a:prstGeom>
          <a:noFill/>
          <a:ln w="9525" cap="flat" cmpd="sng">
            <a:solidFill>
              <a:schemeClr val="dk1"/>
            </a:solidFill>
            <a:prstDash val="solid"/>
            <a:round/>
            <a:headEnd type="none" w="med" len="med"/>
            <a:tailEnd type="none" w="med" len="med"/>
          </a:ln>
        </p:spPr>
      </p:cxnSp>
      <p:sp>
        <p:nvSpPr>
          <p:cNvPr id="8" name="Google Shape;171;p30">
            <a:extLst>
              <a:ext uri="{FF2B5EF4-FFF2-40B4-BE49-F238E27FC236}">
                <a16:creationId xmlns:a16="http://schemas.microsoft.com/office/drawing/2014/main" id="{BC72CCF8-0BC4-1FBE-0763-A90F9671BBB7}"/>
              </a:ext>
            </a:extLst>
          </p:cNvPr>
          <p:cNvSpPr txBox="1">
            <a:spLocks/>
          </p:cNvSpPr>
          <p:nvPr/>
        </p:nvSpPr>
        <p:spPr>
          <a:xfrm>
            <a:off x="7221109" y="2370664"/>
            <a:ext cx="1554600"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Abhaya Libre"/>
                <a:ea typeface="Abhaya Libre"/>
                <a:cs typeface="Abhaya Libre"/>
                <a:sym typeface="Abhaya Libre"/>
              </a:defRPr>
            </a:lvl1pPr>
            <a:lvl2pPr marL="914400" marR="0" lvl="1"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vi-VN">
                <a:latin typeface="+mj-lt"/>
              </a:rPr>
              <a:t>Kết luận</a:t>
            </a:r>
            <a:endParaRPr lang="en-US">
              <a:latin typeface="+mj-lt"/>
            </a:endParaRPr>
          </a:p>
        </p:txBody>
      </p:sp>
      <p:sp>
        <p:nvSpPr>
          <p:cNvPr id="2" name="Google Shape;217;p32">
            <a:extLst>
              <a:ext uri="{FF2B5EF4-FFF2-40B4-BE49-F238E27FC236}">
                <a16:creationId xmlns:a16="http://schemas.microsoft.com/office/drawing/2014/main" id="{FEC50582-B224-2E92-FB74-DD0DACE68AA6}"/>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2176324" y="538297"/>
            <a:ext cx="6967675"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vi-VN" sz="7800">
                <a:latin typeface="+mj-lt"/>
              </a:rPr>
              <a:t>Giới thiệu</a:t>
            </a:r>
            <a:endParaRPr sz="7800">
              <a:latin typeface="+mj-lt"/>
            </a:endParaRPr>
          </a:p>
        </p:txBody>
      </p:sp>
      <p:sp>
        <p:nvSpPr>
          <p:cNvPr id="192" name="Google Shape;192;p31"/>
          <p:cNvSpPr txBox="1">
            <a:spLocks noGrp="1"/>
          </p:cNvSpPr>
          <p:nvPr>
            <p:ph type="title" idx="2"/>
          </p:nvPr>
        </p:nvSpPr>
        <p:spPr>
          <a:xfrm>
            <a:off x="0" y="269099"/>
            <a:ext cx="2009421" cy="118359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r>
              <a:rPr lang="en">
                <a:latin typeface="Times New Roman" panose="02020603050405020304" pitchFamily="18" charset="0"/>
                <a:cs typeface="Times New Roman" panose="02020603050405020304" pitchFamily="18" charset="0"/>
              </a:rPr>
              <a:t>01</a:t>
            </a:r>
            <a:r>
              <a:rPr lang="en"/>
              <a:t>·</a:t>
            </a:r>
            <a:endParaRPr/>
          </a:p>
        </p:txBody>
      </p:sp>
      <p:cxnSp>
        <p:nvCxnSpPr>
          <p:cNvPr id="194" name="Google Shape;194;p31"/>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31"/>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Mô tả đề tài</a:t>
            </a:r>
            <a:endParaRPr>
              <a:latin typeface="+mj-lt"/>
            </a:endParaRPr>
          </a:p>
        </p:txBody>
      </p:sp>
      <p:sp>
        <p:nvSpPr>
          <p:cNvPr id="205" name="Google Shape;205;p32"/>
          <p:cNvSpPr txBox="1"/>
          <p:nvPr/>
        </p:nvSpPr>
        <p:spPr>
          <a:xfrm>
            <a:off x="0" y="844775"/>
            <a:ext cx="9144000" cy="1921357"/>
          </a:xfrm>
          <a:prstGeom prst="rect">
            <a:avLst/>
          </a:prstGeom>
          <a:noFill/>
          <a:ln>
            <a:noFill/>
          </a:ln>
        </p:spPr>
        <p:txBody>
          <a:bodyPr spcFirstLastPara="1" wrap="square" lIns="0" tIns="0" rIns="0" bIns="0" anchor="ctr" anchorCtr="0">
            <a:noAutofit/>
          </a:bodyPr>
          <a:lstStyle/>
          <a:p>
            <a:pPr marL="285750" indent="-285750">
              <a:buFont typeface="Wingdings" panose="05000000000000000000" pitchFamily="2" charset="2"/>
              <a:buChar char="§"/>
            </a:pPr>
            <a:r>
              <a:rPr lang="vi-VN" sz="1600" kern="0">
                <a:effectLst/>
                <a:latin typeface="Times New Roman" panose="02020603050405020304" pitchFamily="18" charset="0"/>
                <a:ea typeface="Times" panose="02020603050405020304" pitchFamily="18" charset="0"/>
              </a:rPr>
              <a:t>Trong những năm gần đây ngành du lịch là một trong những ngành có độ hấp dẫn cao và đáng được đầu tư như một số nơi khách sạn mọc lên ngày càng nhiều tại một số điểm du lịch hấp dẫn như Đà Nẵng, Vũng tàu, Nha trang,.... </a:t>
            </a:r>
            <a:r>
              <a:rPr lang="vi-VN" sz="1600">
                <a:effectLst/>
                <a:latin typeface="Times New Roman" panose="02020603050405020304" pitchFamily="18" charset="0"/>
                <a:ea typeface="Times" panose="02020603050405020304" pitchFamily="18" charset="0"/>
              </a:rPr>
              <a:t>Rất nhiều khách sạn đua nhau mọc lên phát triển liên tục để kịp với thời đại phát triển như hiện nay. Hiện nay  khách sạn thường được đặt phòng bằng cách người dùng gọi điện thoại bằng số điện thoại của khách sạn, nhân viên, người chủ tại khách sạn đó. </a:t>
            </a:r>
            <a:endParaRPr lang="en-US" sz="1600">
              <a:effectLst/>
              <a:latin typeface="Times New Roman" panose="02020603050405020304" pitchFamily="18" charset="0"/>
              <a:ea typeface="Times New Roman" panose="02020603050405020304" pitchFamily="18" charset="0"/>
            </a:endParaRPr>
          </a:p>
          <a:p>
            <a:pPr marL="0" lvl="0" indent="0" rtl="0">
              <a:spcBef>
                <a:spcPts val="0"/>
              </a:spcBef>
              <a:spcAft>
                <a:spcPts val="0"/>
              </a:spcAft>
              <a:buNone/>
            </a:pPr>
            <a:endParaRPr sz="1600">
              <a:solidFill>
                <a:schemeClr val="dk1"/>
              </a:solidFill>
              <a:latin typeface="Nanum Gothic"/>
              <a:ea typeface="Nanum Gothic"/>
              <a:cs typeface="Nanum Gothic"/>
              <a:sym typeface="Nanum Gothic"/>
            </a:endParaRPr>
          </a:p>
        </p:txBody>
      </p:sp>
      <p:sp>
        <p:nvSpPr>
          <p:cNvPr id="209" name="Google Shape;209;p32"/>
          <p:cNvSpPr txBox="1"/>
          <p:nvPr/>
        </p:nvSpPr>
        <p:spPr>
          <a:xfrm>
            <a:off x="0" y="3338046"/>
            <a:ext cx="9027042" cy="1114674"/>
          </a:xfrm>
          <a:prstGeom prst="rect">
            <a:avLst/>
          </a:prstGeom>
          <a:noFill/>
          <a:ln>
            <a:noFill/>
          </a:ln>
        </p:spPr>
        <p:txBody>
          <a:bodyPr spcFirstLastPara="1" wrap="square" lIns="0" tIns="0" rIns="0" bIns="0" anchor="ctr" anchorCtr="0">
            <a:noAutofit/>
          </a:bodyPr>
          <a:lstStyle/>
          <a:p>
            <a:pPr marL="285750" indent="-285750">
              <a:lnSpc>
                <a:spcPct val="150000"/>
              </a:lnSpc>
              <a:buFont typeface="Arial" panose="020B0604020202020204" pitchFamily="34" charset="0"/>
              <a:buChar char="•"/>
            </a:pPr>
            <a:r>
              <a:rPr lang="vi-VN" sz="1600" kern="0">
                <a:effectLst/>
                <a:latin typeface="Times New Roman" panose="02020603050405020304" pitchFamily="18" charset="0"/>
                <a:ea typeface="Times" panose="02020603050405020304" pitchFamily="18" charset="0"/>
              </a:rPr>
              <a:t>Xây dựng một phần mềm để vừa đáp ứng nhu cầu quản lý toàn diện,vừa dễ sử dụng, đạt hiệu quả cao hơn trong việc quản lý khách sạn. Vì vậy webiste quản lý khách sạn và dịch vụ Lam Hải ra đời nhằm phục vụ cho yêu cầu trên </a:t>
            </a:r>
            <a:endParaRPr lang="en-US" sz="1600">
              <a:effectLst/>
              <a:latin typeface="Times New Roman" panose="02020603050405020304" pitchFamily="18" charset="0"/>
              <a:ea typeface="Times New Roman" panose="02020603050405020304" pitchFamily="18" charset="0"/>
            </a:endParaRPr>
          </a:p>
        </p:txBody>
      </p:sp>
      <p:sp>
        <p:nvSpPr>
          <p:cNvPr id="213" name="Google Shape;213;p32"/>
          <p:cNvSpPr txBox="1"/>
          <p:nvPr/>
        </p:nvSpPr>
        <p:spPr>
          <a:xfrm>
            <a:off x="0" y="2440676"/>
            <a:ext cx="9144000" cy="808344"/>
          </a:xfrm>
          <a:prstGeom prst="rect">
            <a:avLst/>
          </a:prstGeom>
          <a:noFill/>
          <a:ln>
            <a:noFill/>
          </a:ln>
        </p:spPr>
        <p:txBody>
          <a:bodyPr spcFirstLastPara="1" wrap="square" lIns="0" tIns="0" rIns="0" bIns="0" anchor="ctr" anchorCtr="0">
            <a:noAutofit/>
          </a:bodyPr>
          <a:lstStyle/>
          <a:p>
            <a:pPr marL="285750" lvl="0" indent="-285750" rtl="0">
              <a:spcBef>
                <a:spcPts val="0"/>
              </a:spcBef>
              <a:spcAft>
                <a:spcPts val="0"/>
              </a:spcAft>
              <a:buFont typeface="Arial" panose="020B0604020202020204" pitchFamily="34" charset="0"/>
              <a:buChar char="•"/>
            </a:pPr>
            <a:r>
              <a:rPr lang="vi-VN" sz="1600" kern="0">
                <a:effectLst/>
                <a:latin typeface="Times New Roman" panose="02020603050405020304" pitchFamily="18" charset="0"/>
                <a:ea typeface="Times" panose="02020603050405020304" pitchFamily="18" charset="0"/>
              </a:rPr>
              <a:t>Với công tác quản lý khách sạn gặp nhiều khó khăn hơn vì không chỉ quản lý khách hàng và còn phải quản lý doanh thu,tình hình kinh doanh,lưu lược khách đến khách sạn vì vậy việc lưu trữ và xử lý bằng thủ công như hiện nay rất mất thời gian và nhân lực mà không đạt được hiệu quả cao</a:t>
            </a:r>
            <a:endParaRPr sz="1600">
              <a:solidFill>
                <a:schemeClr val="dk1"/>
              </a:solidFill>
              <a:latin typeface="Nanum Gothic"/>
              <a:ea typeface="Nanum Gothic"/>
              <a:cs typeface="Nanum Gothic"/>
              <a:sym typeface="Nanum Gothic"/>
            </a:endParaRPr>
          </a:p>
        </p:txBody>
      </p:sp>
      <p:sp>
        <p:nvSpPr>
          <p:cNvPr id="217" name="Google Shape;217;p32"/>
          <p:cNvSpPr txBox="1">
            <a:spLocks noGrp="1"/>
          </p:cNvSpPr>
          <p:nvPr>
            <p:ph type="ctrTitle" idx="4294967295"/>
          </p:nvPr>
        </p:nvSpPr>
        <p:spPr>
          <a:xfrm>
            <a:off x="7724687" y="219988"/>
            <a:ext cx="972745" cy="141899"/>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latin typeface="Times New Roman" panose="02020603050405020304" pitchFamily="18" charset="0"/>
                <a:cs typeface="Times New Roman" panose="02020603050405020304" pitchFamily="18" charset="0"/>
              </a:rPr>
              <a:t>HOTEL </a:t>
            </a:r>
            <a:r>
              <a:rPr lang="vi-VN" sz="800">
                <a:latin typeface="Times New Roman" panose="02020603050405020304" pitchFamily="18" charset="0"/>
                <a:cs typeface="Times New Roman" panose="02020603050405020304" pitchFamily="18" charset="0"/>
              </a:rPr>
              <a:t>LAM HẢI</a:t>
            </a:r>
            <a:endParaRPr sz="800">
              <a:latin typeface="Times New Roman" panose="02020603050405020304" pitchFamily="18" charset="0"/>
              <a:cs typeface="Times New Roman" panose="02020603050405020304" pitchFamily="18" charset="0"/>
            </a:endParaRPr>
          </a:p>
        </p:txBody>
      </p:sp>
      <p:cxnSp>
        <p:nvCxnSpPr>
          <p:cNvPr id="218" name="Google Shape;218;p32"/>
          <p:cNvCxnSpPr>
            <a:cxnSpLocks/>
            <a:stCxn id="217" idx="1"/>
          </p:cNvCxnSpPr>
          <p:nvPr/>
        </p:nvCxnSpPr>
        <p:spPr>
          <a:xfrm flipH="1">
            <a:off x="738588" y="290938"/>
            <a:ext cx="6986099"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32"/>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201440" y="512083"/>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Mục tiêu đề tài</a:t>
            </a:r>
            <a:endParaRPr>
              <a:latin typeface="+mj-lt"/>
            </a:endParaRPr>
          </a:p>
        </p:txBody>
      </p:sp>
      <p:sp>
        <p:nvSpPr>
          <p:cNvPr id="227" name="Google Shape;227;p33"/>
          <p:cNvSpPr txBox="1"/>
          <p:nvPr/>
        </p:nvSpPr>
        <p:spPr>
          <a:xfrm>
            <a:off x="1450975" y="1987987"/>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lt1"/>
                </a:solidFill>
                <a:latin typeface="Abhaya Libre"/>
                <a:ea typeface="Abhaya Libre"/>
                <a:cs typeface="Abhaya Libre"/>
                <a:sym typeface="Abhaya Libre"/>
              </a:rPr>
              <a:t>·</a:t>
            </a:r>
            <a:r>
              <a:rPr lang="vi-VN" sz="3000" b="1">
                <a:solidFill>
                  <a:schemeClr val="lt1"/>
                </a:solidFill>
                <a:latin typeface="Abhaya Libre"/>
                <a:ea typeface="Abhaya Libre"/>
                <a:cs typeface="Abhaya Libre"/>
                <a:sym typeface="Abhaya Libre"/>
              </a:rPr>
              <a:t>1</a:t>
            </a:r>
            <a:endParaRPr sz="3000" b="1">
              <a:solidFill>
                <a:schemeClr val="lt1"/>
              </a:solidFill>
              <a:latin typeface="Abhaya Libre"/>
              <a:ea typeface="Abhaya Libre"/>
              <a:cs typeface="Abhaya Libre"/>
              <a:sym typeface="Abhaya Libre"/>
            </a:endParaRPr>
          </a:p>
        </p:txBody>
      </p:sp>
      <p:sp>
        <p:nvSpPr>
          <p:cNvPr id="231" name="Google Shape;231;p33"/>
          <p:cNvSpPr txBox="1"/>
          <p:nvPr/>
        </p:nvSpPr>
        <p:spPr>
          <a:xfrm>
            <a:off x="4251163" y="1987987"/>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lt1"/>
                </a:solidFill>
                <a:latin typeface="Abhaya Libre"/>
                <a:ea typeface="Abhaya Libre"/>
                <a:cs typeface="Abhaya Libre"/>
                <a:sym typeface="Abhaya Libre"/>
              </a:rPr>
              <a:t>··</a:t>
            </a:r>
            <a:endParaRPr sz="3000" b="1">
              <a:solidFill>
                <a:schemeClr val="lt1"/>
              </a:solidFill>
              <a:latin typeface="Abhaya Libre"/>
              <a:ea typeface="Abhaya Libre"/>
              <a:cs typeface="Abhaya Libre"/>
              <a:sym typeface="Abhaya Libre"/>
            </a:endParaRPr>
          </a:p>
        </p:txBody>
      </p:sp>
      <p:sp>
        <p:nvSpPr>
          <p:cNvPr id="233" name="Google Shape;233;p33"/>
          <p:cNvSpPr txBox="1"/>
          <p:nvPr/>
        </p:nvSpPr>
        <p:spPr>
          <a:xfrm>
            <a:off x="67671" y="1156451"/>
            <a:ext cx="8714822" cy="2444167"/>
          </a:xfrm>
          <a:prstGeom prst="rect">
            <a:avLst/>
          </a:prstGeom>
          <a:noFill/>
          <a:ln>
            <a:noFill/>
          </a:ln>
        </p:spPr>
        <p:txBody>
          <a:bodyPr spcFirstLastPara="1" wrap="square" lIns="0" tIns="0" rIns="0" bIns="0" anchor="ctr" anchorCtr="0">
            <a:noAutofit/>
          </a:bodyPr>
          <a:lstStyle/>
          <a:p>
            <a:pPr marL="285750" indent="228600" algn="just">
              <a:lnSpc>
                <a:spcPct val="150000"/>
              </a:lnSpc>
            </a:pPr>
            <a:r>
              <a:rPr lang="vi-VN" sz="1800">
                <a:effectLst/>
                <a:latin typeface="Times New Roman" panose="02020603050405020304" pitchFamily="18" charset="0"/>
                <a:ea typeface="Times" panose="02020603050405020304" pitchFamily="18" charset="0"/>
              </a:rPr>
              <a:t>Sử dụng các kiến thức đã được học áp dụng vào từ đó xây dựng một phần mềm c</a:t>
            </a:r>
            <a:r>
              <a:rPr lang="en-US" sz="1800" err="1">
                <a:effectLst/>
                <a:latin typeface="Times New Roman" panose="02020603050405020304" pitchFamily="18" charset="0"/>
                <a:ea typeface="Times" panose="02020603050405020304" pitchFamily="18" charset="0"/>
              </a:rPr>
              <a:t>ung</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cấp</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các</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chức</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năng</a:t>
            </a:r>
            <a:r>
              <a:rPr lang="vi-VN" sz="1800">
                <a:effectLst/>
                <a:latin typeface="Times New Roman" panose="02020603050405020304" pitchFamily="18" charset="0"/>
                <a:ea typeface="Times" panose="02020603050405020304" pitchFamily="18" charset="0"/>
              </a:rPr>
              <a:t> cơ bản</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cho</a:t>
            </a:r>
            <a:r>
              <a:rPr lang="en-US" sz="1800">
                <a:effectLst/>
                <a:latin typeface="Times New Roman" panose="02020603050405020304" pitchFamily="18" charset="0"/>
                <a:ea typeface="Times" panose="02020603050405020304" pitchFamily="18" charset="0"/>
              </a:rPr>
              <a:t> </a:t>
            </a:r>
            <a:r>
              <a:rPr lang="vi-VN" sz="1800">
                <a:effectLst/>
                <a:latin typeface="Times New Roman" panose="02020603050405020304" pitchFamily="18" charset="0"/>
                <a:ea typeface="Times" panose="02020603050405020304" pitchFamily="18" charset="0"/>
              </a:rPr>
              <a:t>khách hàng, nhân viên</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sử</a:t>
            </a:r>
            <a:r>
              <a:rPr lang="en-US" sz="1800">
                <a:effectLst/>
                <a:latin typeface="Times New Roman" panose="02020603050405020304" pitchFamily="18" charset="0"/>
                <a:ea typeface="Times" panose="02020603050405020304" pitchFamily="18" charset="0"/>
              </a:rPr>
              <a:t> </a:t>
            </a:r>
            <a:r>
              <a:rPr lang="en-US" sz="1800" err="1">
                <a:effectLst/>
                <a:latin typeface="Times New Roman" panose="02020603050405020304" pitchFamily="18" charset="0"/>
                <a:ea typeface="Times" panose="02020603050405020304" pitchFamily="18" charset="0"/>
              </a:rPr>
              <a:t>dụng</a:t>
            </a:r>
            <a:r>
              <a:rPr lang="en-US" sz="1800">
                <a:effectLst/>
                <a:latin typeface="Times New Roman" panose="02020603050405020304" pitchFamily="18" charset="0"/>
                <a:ea typeface="Times" panose="02020603050405020304" pitchFamily="18" charset="0"/>
              </a:rPr>
              <a:t> </a:t>
            </a:r>
            <a:r>
              <a:rPr lang="vi-VN" sz="1800">
                <a:effectLst/>
                <a:latin typeface="Times New Roman" panose="02020603050405020304" pitchFamily="18" charset="0"/>
                <a:ea typeface="Times" panose="02020603050405020304" pitchFamily="18" charset="0"/>
              </a:rPr>
              <a:t>để tra cứu, xem thông tin phòng, đặt phòng, hủy phòng trực tiếp trên website của khách sạn nhằm tiết kiện thời gian, chi phí cho khách hàng, đồng thời giúp khách sạn quản lý tốt hơn đó là điều nhóm em định hướng tới.</a:t>
            </a:r>
            <a:endParaRPr lang="en-US" sz="1800">
              <a:effectLst/>
              <a:latin typeface="Times New Roman" panose="02020603050405020304" pitchFamily="18" charset="0"/>
              <a:ea typeface="Times New Roman" panose="02020603050405020304" pitchFamily="18" charset="0"/>
            </a:endParaRPr>
          </a:p>
        </p:txBody>
      </p:sp>
      <p:cxnSp>
        <p:nvCxnSpPr>
          <p:cNvPr id="242" name="Google Shape;242;p33"/>
          <p:cNvCxnSpPr>
            <a:cxnSpLocks/>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33"/>
          <p:cNvCxnSpPr>
            <a:cxnSpLocks/>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 name="Google Shape;217;p32">
            <a:extLst>
              <a:ext uri="{FF2B5EF4-FFF2-40B4-BE49-F238E27FC236}">
                <a16:creationId xmlns:a16="http://schemas.microsoft.com/office/drawing/2014/main" id="{AC03882C-137E-91FC-020F-F4545559E74D}"/>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832169" y="471627"/>
            <a:ext cx="6839951" cy="64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7800">
                <a:latin typeface="+mj-lt"/>
              </a:rPr>
              <a:t>Cơ sở lý thuyết</a:t>
            </a:r>
            <a:endParaRPr sz="7800">
              <a:latin typeface="+mj-lt"/>
            </a:endParaRPr>
          </a:p>
        </p:txBody>
      </p:sp>
      <p:cxnSp>
        <p:nvCxnSpPr>
          <p:cNvPr id="264" name="Google Shape;264;p35"/>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35"/>
          <p:cNvCxnSpPr>
            <a:cxnSpLocks/>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2" name="Google Shape;217;p32">
            <a:extLst>
              <a:ext uri="{FF2B5EF4-FFF2-40B4-BE49-F238E27FC236}">
                <a16:creationId xmlns:a16="http://schemas.microsoft.com/office/drawing/2014/main" id="{3F537A3D-95BB-8D98-911A-41BB00BAAE97}"/>
              </a:ext>
            </a:extLst>
          </p:cNvPr>
          <p:cNvSpPr txBox="1">
            <a:spLocks/>
          </p:cNvSpPr>
          <p:nvPr/>
        </p:nvSpPr>
        <p:spPr>
          <a:xfrm>
            <a:off x="7699375" y="198149"/>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pic>
        <p:nvPicPr>
          <p:cNvPr id="3" name="Picture 7">
            <a:extLst>
              <a:ext uri="{FF2B5EF4-FFF2-40B4-BE49-F238E27FC236}">
                <a16:creationId xmlns:a16="http://schemas.microsoft.com/office/drawing/2014/main" id="{3E3F298A-471C-721E-70A4-42C49B9DA977}"/>
              </a:ext>
            </a:extLst>
          </p:cNvPr>
          <p:cNvPicPr>
            <a:picLocks noChangeAspect="1" noChangeArrowheads="1"/>
          </p:cNvPicPr>
          <p:nvPr/>
        </p:nvPicPr>
        <p:blipFill>
          <a:blip r:embed="rId4" cstate="print"/>
          <a:srcRect/>
          <a:stretch>
            <a:fillRect/>
          </a:stretch>
        </p:blipFill>
        <p:spPr bwMode="auto">
          <a:xfrm>
            <a:off x="1081345" y="1415467"/>
            <a:ext cx="2895600" cy="1476375"/>
          </a:xfrm>
          <a:prstGeom prst="rect">
            <a:avLst/>
          </a:prstGeom>
          <a:noFill/>
          <a:ln w="9525">
            <a:noFill/>
            <a:miter lim="800000"/>
            <a:headEnd/>
            <a:tailEnd/>
          </a:ln>
        </p:spPr>
      </p:pic>
      <p:sp>
        <p:nvSpPr>
          <p:cNvPr id="6" name="Google Shape;192;p31">
            <a:extLst>
              <a:ext uri="{FF2B5EF4-FFF2-40B4-BE49-F238E27FC236}">
                <a16:creationId xmlns:a16="http://schemas.microsoft.com/office/drawing/2014/main" id="{79E41E80-B60C-851D-9BA4-8586F9923A9B}"/>
              </a:ext>
            </a:extLst>
          </p:cNvPr>
          <p:cNvSpPr txBox="1">
            <a:spLocks/>
          </p:cNvSpPr>
          <p:nvPr/>
        </p:nvSpPr>
        <p:spPr>
          <a:xfrm>
            <a:off x="-9640" y="91809"/>
            <a:ext cx="2030126" cy="1399835"/>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800">
                <a:solidFill>
                  <a:schemeClr val="bg2"/>
                </a:solidFill>
                <a:latin typeface="Times New Roman" panose="02020603050405020304" pitchFamily="18" charset="0"/>
                <a:cs typeface="Times New Roman" panose="02020603050405020304" pitchFamily="18" charset="0"/>
              </a:rPr>
              <a:t>·0</a:t>
            </a:r>
            <a:r>
              <a:rPr lang="vi-VN" sz="7800">
                <a:solidFill>
                  <a:schemeClr val="bg2"/>
                </a:solidFill>
                <a:latin typeface="Times New Roman" panose="02020603050405020304" pitchFamily="18" charset="0"/>
                <a:cs typeface="Times New Roman" panose="02020603050405020304" pitchFamily="18" charset="0"/>
              </a:rPr>
              <a:t>2</a:t>
            </a:r>
            <a:r>
              <a:rPr lang="en" sz="7800">
                <a:solidFill>
                  <a:schemeClr val="bg2"/>
                </a:solidFill>
                <a:latin typeface="Times New Roman" panose="02020603050405020304" pitchFamily="18" charset="0"/>
                <a:cs typeface="Times New Roman" panose="02020603050405020304" pitchFamily="18" charset="0"/>
              </a:rPr>
              <a:t>·</a:t>
            </a:r>
          </a:p>
        </p:txBody>
      </p:sp>
      <p:pic>
        <p:nvPicPr>
          <p:cNvPr id="11" name="Picture 10" descr="Giới thiệu SQL Server trong Cloud Server | Cloud365">
            <a:extLst>
              <a:ext uri="{FF2B5EF4-FFF2-40B4-BE49-F238E27FC236}">
                <a16:creationId xmlns:a16="http://schemas.microsoft.com/office/drawing/2014/main" id="{7A482D58-0799-39E6-E4D0-6FADF3A2048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7056" y="1423286"/>
            <a:ext cx="3250567" cy="1476371"/>
          </a:xfrm>
          <a:prstGeom prst="rect">
            <a:avLst/>
          </a:prstGeom>
          <a:noFill/>
          <a:ln>
            <a:noFill/>
          </a:ln>
        </p:spPr>
      </p:pic>
      <p:pic>
        <p:nvPicPr>
          <p:cNvPr id="12" name="Picture 11">
            <a:extLst>
              <a:ext uri="{FF2B5EF4-FFF2-40B4-BE49-F238E27FC236}">
                <a16:creationId xmlns:a16="http://schemas.microsoft.com/office/drawing/2014/main" id="{9FDFDBFD-50DB-365C-AA58-37B578FB82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1346" y="2899657"/>
            <a:ext cx="2895600" cy="1915954"/>
          </a:xfrm>
          <a:prstGeom prst="rect">
            <a:avLst/>
          </a:prstGeom>
          <a:noFill/>
          <a:ln>
            <a:noFill/>
          </a:ln>
        </p:spPr>
      </p:pic>
      <p:pic>
        <p:nvPicPr>
          <p:cNvPr id="1026" name="Picture 2" descr="Firebase">
            <a:extLst>
              <a:ext uri="{FF2B5EF4-FFF2-40B4-BE49-F238E27FC236}">
                <a16:creationId xmlns:a16="http://schemas.microsoft.com/office/drawing/2014/main" id="{06C6B25C-10EA-3086-85A7-AE8B2274D7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7056" y="2891842"/>
            <a:ext cx="3250567" cy="191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cxnSp>
        <p:nvCxnSpPr>
          <p:cNvPr id="398" name="Google Shape;398;p40"/>
          <p:cNvCxnSpPr>
            <a:cxnSpLocks/>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399" name="Google Shape;399;p40"/>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rPr>
              <a:t>SINCE 1930</a:t>
            </a:r>
            <a:endParaRPr sz="800">
              <a:solidFill>
                <a:schemeClr val="dk2"/>
              </a:solidFill>
            </a:endParaRPr>
          </a:p>
        </p:txBody>
      </p:sp>
      <p:cxnSp>
        <p:nvCxnSpPr>
          <p:cNvPr id="400" name="Google Shape;400;p40"/>
          <p:cNvCxnSpPr>
            <a:stCxn id="399"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2" name="Google Shape;217;p32">
            <a:extLst>
              <a:ext uri="{FF2B5EF4-FFF2-40B4-BE49-F238E27FC236}">
                <a16:creationId xmlns:a16="http://schemas.microsoft.com/office/drawing/2014/main" id="{661B6A98-064B-95A7-E059-055BB52E7988}"/>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sp>
        <p:nvSpPr>
          <p:cNvPr id="3" name="Google Shape;192;p31">
            <a:extLst>
              <a:ext uri="{FF2B5EF4-FFF2-40B4-BE49-F238E27FC236}">
                <a16:creationId xmlns:a16="http://schemas.microsoft.com/office/drawing/2014/main" id="{8676BB88-1E2B-B1B1-29AF-0DE5A8A83EC5}"/>
              </a:ext>
            </a:extLst>
          </p:cNvPr>
          <p:cNvSpPr txBox="1">
            <a:spLocks/>
          </p:cNvSpPr>
          <p:nvPr/>
        </p:nvSpPr>
        <p:spPr>
          <a:xfrm>
            <a:off x="713075" y="235796"/>
            <a:ext cx="2030126" cy="1476375"/>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800">
                <a:solidFill>
                  <a:schemeClr val="bg2"/>
                </a:solidFill>
                <a:latin typeface="Times New Roman" panose="02020603050405020304" pitchFamily="18" charset="0"/>
                <a:cs typeface="Times New Roman" panose="02020603050405020304" pitchFamily="18" charset="0"/>
              </a:rPr>
              <a:t>·0</a:t>
            </a:r>
            <a:r>
              <a:rPr lang="vi-VN" sz="7800">
                <a:solidFill>
                  <a:schemeClr val="bg2"/>
                </a:solidFill>
                <a:latin typeface="Times New Roman" panose="02020603050405020304" pitchFamily="18" charset="0"/>
                <a:cs typeface="Times New Roman" panose="02020603050405020304" pitchFamily="18" charset="0"/>
              </a:rPr>
              <a:t>3</a:t>
            </a:r>
            <a:r>
              <a:rPr lang="en" sz="7800">
                <a:solidFill>
                  <a:schemeClr val="bg2"/>
                </a:solidFill>
                <a:latin typeface="Times New Roman" panose="02020603050405020304" pitchFamily="18" charset="0"/>
                <a:cs typeface="Times New Roman" panose="02020603050405020304" pitchFamily="18" charset="0"/>
              </a:rPr>
              <a:t>·</a:t>
            </a:r>
          </a:p>
        </p:txBody>
      </p:sp>
      <p:sp>
        <p:nvSpPr>
          <p:cNvPr id="4" name="Google Shape;261;p35">
            <a:extLst>
              <a:ext uri="{FF2B5EF4-FFF2-40B4-BE49-F238E27FC236}">
                <a16:creationId xmlns:a16="http://schemas.microsoft.com/office/drawing/2014/main" id="{51720679-C498-94FD-3D26-F68DBF7FDCD5}"/>
              </a:ext>
            </a:extLst>
          </p:cNvPr>
          <p:cNvSpPr txBox="1">
            <a:spLocks noGrp="1"/>
          </p:cNvSpPr>
          <p:nvPr>
            <p:ph type="title"/>
          </p:nvPr>
        </p:nvSpPr>
        <p:spPr>
          <a:xfrm>
            <a:off x="3108899" y="775271"/>
            <a:ext cx="5320026" cy="64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7800">
                <a:latin typeface="+mj-lt"/>
              </a:rPr>
              <a:t>Phân tích</a:t>
            </a:r>
            <a:endParaRPr sz="780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22342" y="286362"/>
            <a:ext cx="1004948"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Sơ đồ use case</a:t>
            </a:r>
            <a:endParaRPr>
              <a:latin typeface="+mj-lt"/>
            </a:endParaRPr>
          </a:p>
        </p:txBody>
      </p:sp>
      <p:grpSp>
        <p:nvGrpSpPr>
          <p:cNvPr id="285" name="Google Shape;285;p36"/>
          <p:cNvGrpSpPr/>
          <p:nvPr/>
        </p:nvGrpSpPr>
        <p:grpSpPr>
          <a:xfrm>
            <a:off x="1601005" y="1717754"/>
            <a:ext cx="449592" cy="457194"/>
            <a:chOff x="713232" y="3346286"/>
            <a:chExt cx="316859" cy="316047"/>
          </a:xfrm>
        </p:grpSpPr>
        <p:sp>
          <p:nvSpPr>
            <p:cNvPr id="286" name="Google Shape;286;p36"/>
            <p:cNvSpPr/>
            <p:nvPr/>
          </p:nvSpPr>
          <p:spPr>
            <a:xfrm>
              <a:off x="713232" y="3404343"/>
              <a:ext cx="316859" cy="257990"/>
            </a:xfrm>
            <a:custGeom>
              <a:avLst/>
              <a:gdLst/>
              <a:ahLst/>
              <a:cxnLst/>
              <a:rect l="l" t="t" r="r" b="b"/>
              <a:pathLst>
                <a:path w="9360" h="7621" extrusionOk="0">
                  <a:moveTo>
                    <a:pt x="8812" y="548"/>
                  </a:moveTo>
                  <a:lnTo>
                    <a:pt x="8812" y="1096"/>
                  </a:lnTo>
                  <a:lnTo>
                    <a:pt x="4216" y="1096"/>
                  </a:lnTo>
                  <a:lnTo>
                    <a:pt x="4216" y="548"/>
                  </a:lnTo>
                  <a:close/>
                  <a:moveTo>
                    <a:pt x="858" y="5858"/>
                  </a:moveTo>
                  <a:lnTo>
                    <a:pt x="1406" y="7073"/>
                  </a:lnTo>
                  <a:lnTo>
                    <a:pt x="548" y="7073"/>
                  </a:lnTo>
                  <a:lnTo>
                    <a:pt x="548" y="6525"/>
                  </a:lnTo>
                  <a:cubicBezTo>
                    <a:pt x="548" y="6263"/>
                    <a:pt x="667" y="6025"/>
                    <a:pt x="858" y="5858"/>
                  </a:cubicBezTo>
                  <a:close/>
                  <a:moveTo>
                    <a:pt x="2191" y="3929"/>
                  </a:moveTo>
                  <a:cubicBezTo>
                    <a:pt x="2191" y="3953"/>
                    <a:pt x="2191" y="3953"/>
                    <a:pt x="2215" y="3953"/>
                  </a:cubicBezTo>
                  <a:lnTo>
                    <a:pt x="2668" y="7073"/>
                  </a:lnTo>
                  <a:lnTo>
                    <a:pt x="2001" y="7073"/>
                  </a:lnTo>
                  <a:lnTo>
                    <a:pt x="2001" y="7097"/>
                  </a:lnTo>
                  <a:lnTo>
                    <a:pt x="1120" y="5096"/>
                  </a:lnTo>
                  <a:cubicBezTo>
                    <a:pt x="1048" y="4930"/>
                    <a:pt x="1048" y="4739"/>
                    <a:pt x="1120" y="4549"/>
                  </a:cubicBezTo>
                  <a:cubicBezTo>
                    <a:pt x="1191" y="4358"/>
                    <a:pt x="1334" y="4239"/>
                    <a:pt x="1525" y="4168"/>
                  </a:cubicBezTo>
                  <a:lnTo>
                    <a:pt x="2191" y="3929"/>
                  </a:lnTo>
                  <a:close/>
                  <a:moveTo>
                    <a:pt x="4478" y="3120"/>
                  </a:moveTo>
                  <a:cubicBezTo>
                    <a:pt x="4668" y="3120"/>
                    <a:pt x="4859" y="3191"/>
                    <a:pt x="4978" y="3334"/>
                  </a:cubicBezTo>
                  <a:cubicBezTo>
                    <a:pt x="5121" y="3501"/>
                    <a:pt x="5168" y="3691"/>
                    <a:pt x="5144" y="3882"/>
                  </a:cubicBezTo>
                  <a:lnTo>
                    <a:pt x="4668" y="7097"/>
                  </a:lnTo>
                  <a:lnTo>
                    <a:pt x="3239" y="7097"/>
                  </a:lnTo>
                  <a:lnTo>
                    <a:pt x="2739" y="3882"/>
                  </a:lnTo>
                  <a:cubicBezTo>
                    <a:pt x="2715" y="3691"/>
                    <a:pt x="2787" y="3501"/>
                    <a:pt x="2906" y="3334"/>
                  </a:cubicBezTo>
                  <a:cubicBezTo>
                    <a:pt x="3049" y="3191"/>
                    <a:pt x="3239" y="3120"/>
                    <a:pt x="3430" y="3120"/>
                  </a:cubicBezTo>
                  <a:close/>
                  <a:moveTo>
                    <a:pt x="5692" y="3929"/>
                  </a:moveTo>
                  <a:lnTo>
                    <a:pt x="6359" y="4168"/>
                  </a:lnTo>
                  <a:cubicBezTo>
                    <a:pt x="6549" y="4239"/>
                    <a:pt x="6692" y="4382"/>
                    <a:pt x="6764" y="4549"/>
                  </a:cubicBezTo>
                  <a:cubicBezTo>
                    <a:pt x="6859" y="4739"/>
                    <a:pt x="6859" y="4930"/>
                    <a:pt x="6764" y="5096"/>
                  </a:cubicBezTo>
                  <a:lnTo>
                    <a:pt x="5883" y="7097"/>
                  </a:lnTo>
                  <a:lnTo>
                    <a:pt x="5216" y="7097"/>
                  </a:lnTo>
                  <a:lnTo>
                    <a:pt x="5692" y="3953"/>
                  </a:lnTo>
                  <a:cubicBezTo>
                    <a:pt x="5692" y="3953"/>
                    <a:pt x="5692" y="3953"/>
                    <a:pt x="5692" y="3929"/>
                  </a:cubicBezTo>
                  <a:close/>
                  <a:moveTo>
                    <a:pt x="7026" y="5882"/>
                  </a:moveTo>
                  <a:cubicBezTo>
                    <a:pt x="7216" y="6025"/>
                    <a:pt x="7335" y="6263"/>
                    <a:pt x="7335" y="6525"/>
                  </a:cubicBezTo>
                  <a:lnTo>
                    <a:pt x="7335" y="7097"/>
                  </a:lnTo>
                  <a:lnTo>
                    <a:pt x="6502" y="7097"/>
                  </a:lnTo>
                  <a:lnTo>
                    <a:pt x="7026" y="5882"/>
                  </a:lnTo>
                  <a:close/>
                  <a:moveTo>
                    <a:pt x="8812" y="1643"/>
                  </a:moveTo>
                  <a:lnTo>
                    <a:pt x="8812" y="7097"/>
                  </a:lnTo>
                  <a:lnTo>
                    <a:pt x="7883" y="7097"/>
                  </a:lnTo>
                  <a:lnTo>
                    <a:pt x="7883" y="6525"/>
                  </a:lnTo>
                  <a:cubicBezTo>
                    <a:pt x="7883" y="6049"/>
                    <a:pt x="7645" y="5620"/>
                    <a:pt x="7264" y="5358"/>
                  </a:cubicBezTo>
                  <a:lnTo>
                    <a:pt x="7264" y="5334"/>
                  </a:lnTo>
                  <a:cubicBezTo>
                    <a:pt x="7407" y="5025"/>
                    <a:pt x="7407" y="4644"/>
                    <a:pt x="7264" y="4334"/>
                  </a:cubicBezTo>
                  <a:cubicBezTo>
                    <a:pt x="7145" y="4025"/>
                    <a:pt x="6883" y="3787"/>
                    <a:pt x="6549" y="3667"/>
                  </a:cubicBezTo>
                  <a:lnTo>
                    <a:pt x="5597" y="3334"/>
                  </a:lnTo>
                  <a:cubicBezTo>
                    <a:pt x="5549" y="3215"/>
                    <a:pt x="5478" y="3096"/>
                    <a:pt x="5383" y="2977"/>
                  </a:cubicBezTo>
                  <a:cubicBezTo>
                    <a:pt x="5168" y="2715"/>
                    <a:pt x="4811" y="2572"/>
                    <a:pt x="4478" y="2572"/>
                  </a:cubicBezTo>
                  <a:lnTo>
                    <a:pt x="4216" y="2572"/>
                  </a:lnTo>
                  <a:lnTo>
                    <a:pt x="4216" y="1643"/>
                  </a:lnTo>
                  <a:close/>
                  <a:moveTo>
                    <a:pt x="3668" y="0"/>
                  </a:moveTo>
                  <a:lnTo>
                    <a:pt x="3668" y="2572"/>
                  </a:lnTo>
                  <a:lnTo>
                    <a:pt x="3430" y="2572"/>
                  </a:lnTo>
                  <a:cubicBezTo>
                    <a:pt x="3073" y="2572"/>
                    <a:pt x="2739" y="2715"/>
                    <a:pt x="2501" y="2977"/>
                  </a:cubicBezTo>
                  <a:cubicBezTo>
                    <a:pt x="2406" y="3096"/>
                    <a:pt x="2334" y="3215"/>
                    <a:pt x="2287" y="3334"/>
                  </a:cubicBezTo>
                  <a:lnTo>
                    <a:pt x="1358" y="3667"/>
                  </a:lnTo>
                  <a:cubicBezTo>
                    <a:pt x="1024" y="3763"/>
                    <a:pt x="763" y="4025"/>
                    <a:pt x="620" y="4334"/>
                  </a:cubicBezTo>
                  <a:cubicBezTo>
                    <a:pt x="477" y="4644"/>
                    <a:pt x="477" y="5001"/>
                    <a:pt x="620" y="5334"/>
                  </a:cubicBezTo>
                  <a:lnTo>
                    <a:pt x="643" y="5358"/>
                  </a:lnTo>
                  <a:cubicBezTo>
                    <a:pt x="239" y="5596"/>
                    <a:pt x="0" y="6049"/>
                    <a:pt x="0" y="6525"/>
                  </a:cubicBezTo>
                  <a:lnTo>
                    <a:pt x="0" y="7621"/>
                  </a:lnTo>
                  <a:lnTo>
                    <a:pt x="9360" y="7621"/>
                  </a:lnTo>
                  <a:lnTo>
                    <a:pt x="9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899454" y="3346286"/>
              <a:ext cx="31483" cy="40352"/>
            </a:xfrm>
            <a:custGeom>
              <a:avLst/>
              <a:gdLst/>
              <a:ahLst/>
              <a:cxnLst/>
              <a:rect l="l" t="t" r="r" b="b"/>
              <a:pathLst>
                <a:path w="930" h="1192" extrusionOk="0">
                  <a:moveTo>
                    <a:pt x="382" y="0"/>
                  </a:moveTo>
                  <a:cubicBezTo>
                    <a:pt x="382" y="215"/>
                    <a:pt x="310" y="310"/>
                    <a:pt x="239" y="453"/>
                  </a:cubicBezTo>
                  <a:cubicBezTo>
                    <a:pt x="143" y="620"/>
                    <a:pt x="1" y="810"/>
                    <a:pt x="1" y="1191"/>
                  </a:cubicBezTo>
                  <a:lnTo>
                    <a:pt x="548" y="1191"/>
                  </a:lnTo>
                  <a:cubicBezTo>
                    <a:pt x="548" y="977"/>
                    <a:pt x="620" y="858"/>
                    <a:pt x="691" y="739"/>
                  </a:cubicBezTo>
                  <a:cubicBezTo>
                    <a:pt x="786" y="572"/>
                    <a:pt x="929" y="381"/>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936557" y="3346286"/>
              <a:ext cx="31449" cy="40352"/>
            </a:xfrm>
            <a:custGeom>
              <a:avLst/>
              <a:gdLst/>
              <a:ahLst/>
              <a:cxnLst/>
              <a:rect l="l" t="t" r="r" b="b"/>
              <a:pathLst>
                <a:path w="929" h="1192" extrusionOk="0">
                  <a:moveTo>
                    <a:pt x="381" y="0"/>
                  </a:moveTo>
                  <a:cubicBezTo>
                    <a:pt x="381" y="215"/>
                    <a:pt x="310" y="310"/>
                    <a:pt x="238" y="453"/>
                  </a:cubicBezTo>
                  <a:cubicBezTo>
                    <a:pt x="119" y="620"/>
                    <a:pt x="0" y="810"/>
                    <a:pt x="0" y="1191"/>
                  </a:cubicBezTo>
                  <a:lnTo>
                    <a:pt x="548" y="1191"/>
                  </a:lnTo>
                  <a:cubicBezTo>
                    <a:pt x="548" y="977"/>
                    <a:pt x="619" y="858"/>
                    <a:pt x="691" y="739"/>
                  </a:cubicBezTo>
                  <a:cubicBezTo>
                    <a:pt x="786" y="572"/>
                    <a:pt x="929" y="381"/>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7;p32">
            <a:extLst>
              <a:ext uri="{FF2B5EF4-FFF2-40B4-BE49-F238E27FC236}">
                <a16:creationId xmlns:a16="http://schemas.microsoft.com/office/drawing/2014/main" id="{7821EF3C-3919-C982-DEB8-F0BB302CCC75}"/>
              </a:ext>
            </a:extLst>
          </p:cNvPr>
          <p:cNvSpPr txBox="1">
            <a:spLocks/>
          </p:cNvSpPr>
          <p:nvPr/>
        </p:nvSpPr>
        <p:spPr>
          <a:xfrm>
            <a:off x="7742609" y="198149"/>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pic>
        <p:nvPicPr>
          <p:cNvPr id="3" name="Picture 2">
            <a:extLst>
              <a:ext uri="{FF2B5EF4-FFF2-40B4-BE49-F238E27FC236}">
                <a16:creationId xmlns:a16="http://schemas.microsoft.com/office/drawing/2014/main" id="{10313E97-6CA5-7E66-A65C-8F3221C5B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07" y="0"/>
            <a:ext cx="7985051"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0" y="1237"/>
            <a:ext cx="1877055"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latin typeface="+mj-lt"/>
              </a:rPr>
              <a:t>Sơ đồ class</a:t>
            </a:r>
            <a:endParaRPr b="0">
              <a:latin typeface="+mj-lt"/>
            </a:endParaRPr>
          </a:p>
        </p:txBody>
      </p:sp>
      <p:grpSp>
        <p:nvGrpSpPr>
          <p:cNvPr id="319" name="Google Shape;319;p37"/>
          <p:cNvGrpSpPr/>
          <p:nvPr/>
        </p:nvGrpSpPr>
        <p:grpSpPr>
          <a:xfrm>
            <a:off x="1629435" y="3047873"/>
            <a:ext cx="392744" cy="548515"/>
            <a:chOff x="6137215" y="3346286"/>
            <a:chExt cx="228978" cy="316859"/>
          </a:xfrm>
        </p:grpSpPr>
        <p:sp>
          <p:nvSpPr>
            <p:cNvPr id="320" name="Google Shape;320;p37"/>
            <p:cNvSpPr/>
            <p:nvPr/>
          </p:nvSpPr>
          <p:spPr>
            <a:xfrm>
              <a:off x="6236369" y="3346286"/>
              <a:ext cx="129824" cy="316859"/>
            </a:xfrm>
            <a:custGeom>
              <a:avLst/>
              <a:gdLst/>
              <a:ahLst/>
              <a:cxnLst/>
              <a:rect l="l" t="t" r="r" b="b"/>
              <a:pathLst>
                <a:path w="3835" h="9360" extrusionOk="0">
                  <a:moveTo>
                    <a:pt x="3287" y="548"/>
                  </a:moveTo>
                  <a:lnTo>
                    <a:pt x="3287" y="1953"/>
                  </a:lnTo>
                  <a:cubicBezTo>
                    <a:pt x="3287" y="2525"/>
                    <a:pt x="2930" y="3025"/>
                    <a:pt x="2382" y="3215"/>
                  </a:cubicBezTo>
                  <a:lnTo>
                    <a:pt x="2191" y="3263"/>
                  </a:lnTo>
                  <a:lnTo>
                    <a:pt x="2191" y="7716"/>
                  </a:lnTo>
                  <a:lnTo>
                    <a:pt x="1644" y="7716"/>
                  </a:lnTo>
                  <a:lnTo>
                    <a:pt x="1644" y="3263"/>
                  </a:lnTo>
                  <a:lnTo>
                    <a:pt x="1453" y="3215"/>
                  </a:lnTo>
                  <a:cubicBezTo>
                    <a:pt x="929" y="3025"/>
                    <a:pt x="548" y="2525"/>
                    <a:pt x="548" y="1953"/>
                  </a:cubicBezTo>
                  <a:lnTo>
                    <a:pt x="548" y="548"/>
                  </a:lnTo>
                  <a:lnTo>
                    <a:pt x="1096" y="548"/>
                  </a:lnTo>
                  <a:lnTo>
                    <a:pt x="1096" y="1810"/>
                  </a:lnTo>
                  <a:lnTo>
                    <a:pt x="1644" y="1810"/>
                  </a:lnTo>
                  <a:lnTo>
                    <a:pt x="1644" y="548"/>
                  </a:lnTo>
                  <a:lnTo>
                    <a:pt x="2191" y="548"/>
                  </a:lnTo>
                  <a:lnTo>
                    <a:pt x="2191" y="1810"/>
                  </a:lnTo>
                  <a:lnTo>
                    <a:pt x="2739" y="1810"/>
                  </a:lnTo>
                  <a:lnTo>
                    <a:pt x="2739" y="548"/>
                  </a:lnTo>
                  <a:close/>
                  <a:moveTo>
                    <a:pt x="2191" y="8264"/>
                  </a:moveTo>
                  <a:lnTo>
                    <a:pt x="2191" y="8812"/>
                  </a:lnTo>
                  <a:lnTo>
                    <a:pt x="1644" y="8812"/>
                  </a:lnTo>
                  <a:lnTo>
                    <a:pt x="1644" y="8264"/>
                  </a:lnTo>
                  <a:close/>
                  <a:moveTo>
                    <a:pt x="1" y="0"/>
                  </a:moveTo>
                  <a:lnTo>
                    <a:pt x="1" y="1953"/>
                  </a:lnTo>
                  <a:cubicBezTo>
                    <a:pt x="1" y="2691"/>
                    <a:pt x="453" y="3358"/>
                    <a:pt x="1096" y="3644"/>
                  </a:cubicBezTo>
                  <a:lnTo>
                    <a:pt x="1096" y="9359"/>
                  </a:lnTo>
                  <a:lnTo>
                    <a:pt x="2739" y="9359"/>
                  </a:lnTo>
                  <a:lnTo>
                    <a:pt x="2739" y="3644"/>
                  </a:lnTo>
                  <a:cubicBezTo>
                    <a:pt x="3406" y="3358"/>
                    <a:pt x="3835" y="2691"/>
                    <a:pt x="3835" y="1953"/>
                  </a:cubicBezTo>
                  <a:lnTo>
                    <a:pt x="3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6137215" y="3346286"/>
              <a:ext cx="80637" cy="316859"/>
            </a:xfrm>
            <a:custGeom>
              <a:avLst/>
              <a:gdLst/>
              <a:ahLst/>
              <a:cxnLst/>
              <a:rect l="l" t="t" r="r" b="b"/>
              <a:pathLst>
                <a:path w="2382" h="9360" extrusionOk="0">
                  <a:moveTo>
                    <a:pt x="548" y="572"/>
                  </a:moveTo>
                  <a:cubicBezTo>
                    <a:pt x="1286" y="715"/>
                    <a:pt x="1834" y="1334"/>
                    <a:pt x="1834" y="2120"/>
                  </a:cubicBezTo>
                  <a:lnTo>
                    <a:pt x="1834" y="4954"/>
                  </a:lnTo>
                  <a:lnTo>
                    <a:pt x="1096" y="4954"/>
                  </a:lnTo>
                  <a:lnTo>
                    <a:pt x="1096" y="7716"/>
                  </a:lnTo>
                  <a:lnTo>
                    <a:pt x="548" y="7716"/>
                  </a:lnTo>
                  <a:lnTo>
                    <a:pt x="548" y="572"/>
                  </a:lnTo>
                  <a:close/>
                  <a:moveTo>
                    <a:pt x="1096" y="8264"/>
                  </a:moveTo>
                  <a:lnTo>
                    <a:pt x="1096" y="8812"/>
                  </a:lnTo>
                  <a:lnTo>
                    <a:pt x="548" y="8812"/>
                  </a:lnTo>
                  <a:lnTo>
                    <a:pt x="548" y="8264"/>
                  </a:lnTo>
                  <a:close/>
                  <a:moveTo>
                    <a:pt x="0" y="0"/>
                  </a:moveTo>
                  <a:lnTo>
                    <a:pt x="0" y="9359"/>
                  </a:lnTo>
                  <a:lnTo>
                    <a:pt x="1644" y="9359"/>
                  </a:lnTo>
                  <a:lnTo>
                    <a:pt x="1644" y="5502"/>
                  </a:lnTo>
                  <a:lnTo>
                    <a:pt x="2382" y="5502"/>
                  </a:lnTo>
                  <a:lnTo>
                    <a:pt x="2382" y="2120"/>
                  </a:lnTo>
                  <a:cubicBezTo>
                    <a:pt x="2382" y="953"/>
                    <a:pt x="1429"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7"/>
          <p:cNvGrpSpPr/>
          <p:nvPr/>
        </p:nvGrpSpPr>
        <p:grpSpPr>
          <a:xfrm>
            <a:off x="7047141" y="1182517"/>
            <a:ext cx="542084" cy="496828"/>
            <a:chOff x="4087107" y="2101563"/>
            <a:chExt cx="316047" cy="287001"/>
          </a:xfrm>
        </p:grpSpPr>
        <p:sp>
          <p:nvSpPr>
            <p:cNvPr id="324" name="Google Shape;324;p37"/>
            <p:cNvSpPr/>
            <p:nvPr/>
          </p:nvSpPr>
          <p:spPr>
            <a:xfrm>
              <a:off x="4141102" y="2261990"/>
              <a:ext cx="58903" cy="88694"/>
            </a:xfrm>
            <a:custGeom>
              <a:avLst/>
              <a:gdLst/>
              <a:ahLst/>
              <a:cxnLst/>
              <a:rect l="l" t="t" r="r" b="b"/>
              <a:pathLst>
                <a:path w="1740" h="2620" extrusionOk="0">
                  <a:moveTo>
                    <a:pt x="858" y="548"/>
                  </a:moveTo>
                  <a:cubicBezTo>
                    <a:pt x="1048" y="548"/>
                    <a:pt x="1191" y="691"/>
                    <a:pt x="1191" y="857"/>
                  </a:cubicBezTo>
                  <a:cubicBezTo>
                    <a:pt x="1191" y="1024"/>
                    <a:pt x="1048" y="1167"/>
                    <a:pt x="858" y="1167"/>
                  </a:cubicBezTo>
                  <a:lnTo>
                    <a:pt x="572" y="1167"/>
                  </a:lnTo>
                  <a:lnTo>
                    <a:pt x="572" y="548"/>
                  </a:lnTo>
                  <a:close/>
                  <a:moveTo>
                    <a:pt x="1" y="0"/>
                  </a:moveTo>
                  <a:lnTo>
                    <a:pt x="1" y="2620"/>
                  </a:lnTo>
                  <a:lnTo>
                    <a:pt x="548" y="2620"/>
                  </a:lnTo>
                  <a:lnTo>
                    <a:pt x="548" y="1715"/>
                  </a:lnTo>
                  <a:lnTo>
                    <a:pt x="858" y="1715"/>
                  </a:lnTo>
                  <a:cubicBezTo>
                    <a:pt x="1334" y="1715"/>
                    <a:pt x="1739" y="1334"/>
                    <a:pt x="1739" y="857"/>
                  </a:cubicBezTo>
                  <a:cubicBezTo>
                    <a:pt x="1739" y="381"/>
                    <a:pt x="1334"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4273330" y="2274076"/>
              <a:ext cx="93534" cy="65335"/>
            </a:xfrm>
            <a:custGeom>
              <a:avLst/>
              <a:gdLst/>
              <a:ahLst/>
              <a:cxnLst/>
              <a:rect l="l" t="t" r="r" b="b"/>
              <a:pathLst>
                <a:path w="2763" h="1930" extrusionOk="0">
                  <a:moveTo>
                    <a:pt x="1786" y="0"/>
                  </a:moveTo>
                  <a:lnTo>
                    <a:pt x="1405" y="381"/>
                  </a:lnTo>
                  <a:lnTo>
                    <a:pt x="1715" y="691"/>
                  </a:lnTo>
                  <a:lnTo>
                    <a:pt x="0" y="691"/>
                  </a:lnTo>
                  <a:lnTo>
                    <a:pt x="0" y="1239"/>
                  </a:lnTo>
                  <a:lnTo>
                    <a:pt x="1715" y="1239"/>
                  </a:lnTo>
                  <a:lnTo>
                    <a:pt x="1405" y="1548"/>
                  </a:lnTo>
                  <a:lnTo>
                    <a:pt x="1786" y="1929"/>
                  </a:lnTo>
                  <a:lnTo>
                    <a:pt x="2763" y="953"/>
                  </a:lnTo>
                  <a:lnTo>
                    <a:pt x="1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4087107" y="2101563"/>
              <a:ext cx="316047" cy="287001"/>
            </a:xfrm>
            <a:custGeom>
              <a:avLst/>
              <a:gdLst/>
              <a:ahLst/>
              <a:cxnLst/>
              <a:rect l="l" t="t" r="r" b="b"/>
              <a:pathLst>
                <a:path w="9336" h="8478" extrusionOk="0">
                  <a:moveTo>
                    <a:pt x="8788" y="548"/>
                  </a:moveTo>
                  <a:lnTo>
                    <a:pt x="8788" y="1643"/>
                  </a:lnTo>
                  <a:lnTo>
                    <a:pt x="548" y="1643"/>
                  </a:lnTo>
                  <a:lnTo>
                    <a:pt x="548" y="548"/>
                  </a:lnTo>
                  <a:close/>
                  <a:moveTo>
                    <a:pt x="2739" y="2191"/>
                  </a:moveTo>
                  <a:lnTo>
                    <a:pt x="2739" y="3644"/>
                  </a:lnTo>
                  <a:lnTo>
                    <a:pt x="2191" y="3644"/>
                  </a:lnTo>
                  <a:lnTo>
                    <a:pt x="2191" y="2191"/>
                  </a:lnTo>
                  <a:close/>
                  <a:moveTo>
                    <a:pt x="6049" y="2191"/>
                  </a:moveTo>
                  <a:lnTo>
                    <a:pt x="6049" y="3644"/>
                  </a:lnTo>
                  <a:lnTo>
                    <a:pt x="3286" y="3644"/>
                  </a:lnTo>
                  <a:lnTo>
                    <a:pt x="3286" y="2191"/>
                  </a:lnTo>
                  <a:close/>
                  <a:moveTo>
                    <a:pt x="7144" y="2191"/>
                  </a:moveTo>
                  <a:lnTo>
                    <a:pt x="7144" y="3644"/>
                  </a:lnTo>
                  <a:lnTo>
                    <a:pt x="6597" y="3644"/>
                  </a:lnTo>
                  <a:lnTo>
                    <a:pt x="6597" y="2191"/>
                  </a:lnTo>
                  <a:close/>
                  <a:moveTo>
                    <a:pt x="4406" y="4191"/>
                  </a:moveTo>
                  <a:lnTo>
                    <a:pt x="4406" y="7930"/>
                  </a:lnTo>
                  <a:lnTo>
                    <a:pt x="548" y="7930"/>
                  </a:lnTo>
                  <a:lnTo>
                    <a:pt x="548" y="4191"/>
                  </a:lnTo>
                  <a:close/>
                  <a:moveTo>
                    <a:pt x="8788" y="4191"/>
                  </a:moveTo>
                  <a:lnTo>
                    <a:pt x="8788" y="7930"/>
                  </a:lnTo>
                  <a:lnTo>
                    <a:pt x="4954" y="7930"/>
                  </a:lnTo>
                  <a:lnTo>
                    <a:pt x="4954" y="4191"/>
                  </a:lnTo>
                  <a:close/>
                  <a:moveTo>
                    <a:pt x="0" y="0"/>
                  </a:moveTo>
                  <a:lnTo>
                    <a:pt x="0" y="2191"/>
                  </a:lnTo>
                  <a:lnTo>
                    <a:pt x="1643" y="2191"/>
                  </a:lnTo>
                  <a:lnTo>
                    <a:pt x="1643" y="3644"/>
                  </a:lnTo>
                  <a:lnTo>
                    <a:pt x="0" y="3644"/>
                  </a:lnTo>
                  <a:lnTo>
                    <a:pt x="0" y="8478"/>
                  </a:lnTo>
                  <a:lnTo>
                    <a:pt x="9335" y="8478"/>
                  </a:lnTo>
                  <a:lnTo>
                    <a:pt x="9335" y="3644"/>
                  </a:lnTo>
                  <a:lnTo>
                    <a:pt x="7692" y="3644"/>
                  </a:lnTo>
                  <a:lnTo>
                    <a:pt x="7692" y="2191"/>
                  </a:lnTo>
                  <a:lnTo>
                    <a:pt x="9335" y="2191"/>
                  </a:lnTo>
                  <a:lnTo>
                    <a:pt x="9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7"/>
          <p:cNvGrpSpPr/>
          <p:nvPr/>
        </p:nvGrpSpPr>
        <p:grpSpPr>
          <a:xfrm>
            <a:off x="1554761" y="1196464"/>
            <a:ext cx="542084" cy="468934"/>
            <a:chOff x="8114776" y="1514662"/>
            <a:chExt cx="316047" cy="270888"/>
          </a:xfrm>
        </p:grpSpPr>
        <p:sp>
          <p:nvSpPr>
            <p:cNvPr id="328" name="Google Shape;328;p37"/>
            <p:cNvSpPr/>
            <p:nvPr/>
          </p:nvSpPr>
          <p:spPr>
            <a:xfrm>
              <a:off x="8114776" y="1514662"/>
              <a:ext cx="316047" cy="270888"/>
            </a:xfrm>
            <a:custGeom>
              <a:avLst/>
              <a:gdLst/>
              <a:ahLst/>
              <a:cxnLst/>
              <a:rect l="l" t="t" r="r" b="b"/>
              <a:pathLst>
                <a:path w="9336" h="8002" extrusionOk="0">
                  <a:moveTo>
                    <a:pt x="8240" y="548"/>
                  </a:moveTo>
                  <a:lnTo>
                    <a:pt x="8240" y="1096"/>
                  </a:lnTo>
                  <a:lnTo>
                    <a:pt x="1096" y="1096"/>
                  </a:lnTo>
                  <a:lnTo>
                    <a:pt x="1096" y="548"/>
                  </a:lnTo>
                  <a:close/>
                  <a:moveTo>
                    <a:pt x="8240" y="1643"/>
                  </a:moveTo>
                  <a:lnTo>
                    <a:pt x="8240" y="6001"/>
                  </a:lnTo>
                  <a:lnTo>
                    <a:pt x="4930" y="6001"/>
                  </a:lnTo>
                  <a:lnTo>
                    <a:pt x="4930" y="5454"/>
                  </a:lnTo>
                  <a:lnTo>
                    <a:pt x="4382" y="5454"/>
                  </a:lnTo>
                  <a:lnTo>
                    <a:pt x="4382" y="6001"/>
                  </a:lnTo>
                  <a:lnTo>
                    <a:pt x="1096" y="6001"/>
                  </a:lnTo>
                  <a:lnTo>
                    <a:pt x="1096" y="1643"/>
                  </a:lnTo>
                  <a:close/>
                  <a:moveTo>
                    <a:pt x="8788" y="6549"/>
                  </a:moveTo>
                  <a:lnTo>
                    <a:pt x="8788" y="6644"/>
                  </a:lnTo>
                  <a:cubicBezTo>
                    <a:pt x="8788" y="7097"/>
                    <a:pt x="8431" y="7454"/>
                    <a:pt x="7978" y="7454"/>
                  </a:cubicBezTo>
                  <a:lnTo>
                    <a:pt x="1358" y="7454"/>
                  </a:lnTo>
                  <a:cubicBezTo>
                    <a:pt x="905" y="7454"/>
                    <a:pt x="548" y="7097"/>
                    <a:pt x="548" y="6644"/>
                  </a:cubicBezTo>
                  <a:lnTo>
                    <a:pt x="548" y="6549"/>
                  </a:lnTo>
                  <a:close/>
                  <a:moveTo>
                    <a:pt x="548" y="0"/>
                  </a:moveTo>
                  <a:lnTo>
                    <a:pt x="548" y="6001"/>
                  </a:lnTo>
                  <a:lnTo>
                    <a:pt x="0" y="6001"/>
                  </a:lnTo>
                  <a:lnTo>
                    <a:pt x="0" y="6644"/>
                  </a:lnTo>
                  <a:cubicBezTo>
                    <a:pt x="0" y="7406"/>
                    <a:pt x="596" y="8002"/>
                    <a:pt x="1358" y="8002"/>
                  </a:cubicBezTo>
                  <a:lnTo>
                    <a:pt x="7978" y="8002"/>
                  </a:lnTo>
                  <a:cubicBezTo>
                    <a:pt x="8716" y="8002"/>
                    <a:pt x="9336" y="7406"/>
                    <a:pt x="9336" y="6644"/>
                  </a:cubicBezTo>
                  <a:lnTo>
                    <a:pt x="9336" y="6001"/>
                  </a:lnTo>
                  <a:lnTo>
                    <a:pt x="8788" y="6001"/>
                  </a:lnTo>
                  <a:lnTo>
                    <a:pt x="87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8171208" y="1588833"/>
              <a:ext cx="203183" cy="62085"/>
            </a:xfrm>
            <a:custGeom>
              <a:avLst/>
              <a:gdLst/>
              <a:ahLst/>
              <a:cxnLst/>
              <a:rect l="l" t="t" r="r" b="b"/>
              <a:pathLst>
                <a:path w="6002" h="1834" extrusionOk="0">
                  <a:moveTo>
                    <a:pt x="3001" y="0"/>
                  </a:moveTo>
                  <a:cubicBezTo>
                    <a:pt x="1834" y="0"/>
                    <a:pt x="691" y="572"/>
                    <a:pt x="0" y="1524"/>
                  </a:cubicBezTo>
                  <a:lnTo>
                    <a:pt x="453" y="1834"/>
                  </a:lnTo>
                  <a:cubicBezTo>
                    <a:pt x="1048" y="1048"/>
                    <a:pt x="2001" y="548"/>
                    <a:pt x="3001" y="548"/>
                  </a:cubicBezTo>
                  <a:cubicBezTo>
                    <a:pt x="4001" y="548"/>
                    <a:pt x="4954" y="1048"/>
                    <a:pt x="5549" y="1834"/>
                  </a:cubicBezTo>
                  <a:lnTo>
                    <a:pt x="6002" y="1524"/>
                  </a:lnTo>
                  <a:cubicBezTo>
                    <a:pt x="5287" y="572"/>
                    <a:pt x="4168"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8201032" y="1625902"/>
              <a:ext cx="143535" cy="47597"/>
            </a:xfrm>
            <a:custGeom>
              <a:avLst/>
              <a:gdLst/>
              <a:ahLst/>
              <a:cxnLst/>
              <a:rect l="l" t="t" r="r" b="b"/>
              <a:pathLst>
                <a:path w="4240" h="1406" extrusionOk="0">
                  <a:moveTo>
                    <a:pt x="2120" y="1"/>
                  </a:moveTo>
                  <a:cubicBezTo>
                    <a:pt x="1286" y="1"/>
                    <a:pt x="501" y="405"/>
                    <a:pt x="0" y="1072"/>
                  </a:cubicBezTo>
                  <a:lnTo>
                    <a:pt x="429" y="1406"/>
                  </a:lnTo>
                  <a:cubicBezTo>
                    <a:pt x="834" y="882"/>
                    <a:pt x="1453" y="548"/>
                    <a:pt x="2120" y="548"/>
                  </a:cubicBezTo>
                  <a:cubicBezTo>
                    <a:pt x="2787" y="548"/>
                    <a:pt x="3406" y="882"/>
                    <a:pt x="3787" y="1406"/>
                  </a:cubicBezTo>
                  <a:lnTo>
                    <a:pt x="4239" y="1072"/>
                  </a:lnTo>
                  <a:cubicBezTo>
                    <a:pt x="3739" y="405"/>
                    <a:pt x="295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8230856" y="1663004"/>
              <a:ext cx="83886" cy="32261"/>
            </a:xfrm>
            <a:custGeom>
              <a:avLst/>
              <a:gdLst/>
              <a:ahLst/>
              <a:cxnLst/>
              <a:rect l="l" t="t" r="r" b="b"/>
              <a:pathLst>
                <a:path w="2478" h="953" extrusionOk="0">
                  <a:moveTo>
                    <a:pt x="1239" y="0"/>
                  </a:moveTo>
                  <a:cubicBezTo>
                    <a:pt x="763" y="0"/>
                    <a:pt x="286" y="238"/>
                    <a:pt x="1" y="643"/>
                  </a:cubicBezTo>
                  <a:lnTo>
                    <a:pt x="429" y="953"/>
                  </a:lnTo>
                  <a:cubicBezTo>
                    <a:pt x="620" y="714"/>
                    <a:pt x="929" y="548"/>
                    <a:pt x="1239" y="548"/>
                  </a:cubicBezTo>
                  <a:cubicBezTo>
                    <a:pt x="1548" y="548"/>
                    <a:pt x="1858" y="714"/>
                    <a:pt x="2049" y="953"/>
                  </a:cubicBezTo>
                  <a:lnTo>
                    <a:pt x="2477" y="643"/>
                  </a:lnTo>
                  <a:cubicBezTo>
                    <a:pt x="2191" y="238"/>
                    <a:pt x="1715"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7"/>
          <p:cNvGrpSpPr/>
          <p:nvPr/>
        </p:nvGrpSpPr>
        <p:grpSpPr>
          <a:xfrm>
            <a:off x="4300263" y="3047873"/>
            <a:ext cx="543477" cy="548515"/>
            <a:chOff x="6757968" y="1492083"/>
            <a:chExt cx="316859" cy="316859"/>
          </a:xfrm>
        </p:grpSpPr>
        <p:sp>
          <p:nvSpPr>
            <p:cNvPr id="333" name="Google Shape;333;p37"/>
            <p:cNvSpPr/>
            <p:nvPr/>
          </p:nvSpPr>
          <p:spPr>
            <a:xfrm>
              <a:off x="6795849" y="1642016"/>
              <a:ext cx="129824" cy="129824"/>
            </a:xfrm>
            <a:custGeom>
              <a:avLst/>
              <a:gdLst/>
              <a:ahLst/>
              <a:cxnLst/>
              <a:rect l="l" t="t" r="r" b="b"/>
              <a:pathLst>
                <a:path w="3835" h="3835" extrusionOk="0">
                  <a:moveTo>
                    <a:pt x="1906" y="549"/>
                  </a:moveTo>
                  <a:cubicBezTo>
                    <a:pt x="2668" y="549"/>
                    <a:pt x="3287" y="1168"/>
                    <a:pt x="3287" y="1930"/>
                  </a:cubicBezTo>
                  <a:cubicBezTo>
                    <a:pt x="3287" y="2668"/>
                    <a:pt x="2668" y="3287"/>
                    <a:pt x="1906" y="3287"/>
                  </a:cubicBezTo>
                  <a:cubicBezTo>
                    <a:pt x="1144" y="3287"/>
                    <a:pt x="548" y="2668"/>
                    <a:pt x="548" y="1930"/>
                  </a:cubicBezTo>
                  <a:cubicBezTo>
                    <a:pt x="548" y="1168"/>
                    <a:pt x="1144" y="549"/>
                    <a:pt x="1906" y="549"/>
                  </a:cubicBezTo>
                  <a:close/>
                  <a:moveTo>
                    <a:pt x="1906" y="1"/>
                  </a:moveTo>
                  <a:cubicBezTo>
                    <a:pt x="858" y="1"/>
                    <a:pt x="1" y="858"/>
                    <a:pt x="1" y="1930"/>
                  </a:cubicBezTo>
                  <a:cubicBezTo>
                    <a:pt x="1" y="2978"/>
                    <a:pt x="858" y="3835"/>
                    <a:pt x="1906" y="3835"/>
                  </a:cubicBezTo>
                  <a:cubicBezTo>
                    <a:pt x="2954" y="3835"/>
                    <a:pt x="3835" y="2978"/>
                    <a:pt x="3835" y="1930"/>
                  </a:cubicBezTo>
                  <a:cubicBezTo>
                    <a:pt x="3835" y="858"/>
                    <a:pt x="2954" y="1"/>
                    <a:pt x="1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6832951" y="1679118"/>
              <a:ext cx="55654" cy="55654"/>
            </a:xfrm>
            <a:custGeom>
              <a:avLst/>
              <a:gdLst/>
              <a:ahLst/>
              <a:cxnLst/>
              <a:rect l="l" t="t" r="r" b="b"/>
              <a:pathLst>
                <a:path w="1644" h="1644" extrusionOk="0">
                  <a:moveTo>
                    <a:pt x="810" y="548"/>
                  </a:moveTo>
                  <a:cubicBezTo>
                    <a:pt x="953" y="548"/>
                    <a:pt x="1096" y="667"/>
                    <a:pt x="1096" y="834"/>
                  </a:cubicBezTo>
                  <a:cubicBezTo>
                    <a:pt x="1096" y="977"/>
                    <a:pt x="953" y="1096"/>
                    <a:pt x="810" y="1096"/>
                  </a:cubicBezTo>
                  <a:cubicBezTo>
                    <a:pt x="667" y="1096"/>
                    <a:pt x="548" y="977"/>
                    <a:pt x="548" y="834"/>
                  </a:cubicBezTo>
                  <a:cubicBezTo>
                    <a:pt x="548" y="667"/>
                    <a:pt x="667" y="548"/>
                    <a:pt x="810" y="548"/>
                  </a:cubicBezTo>
                  <a:close/>
                  <a:moveTo>
                    <a:pt x="810" y="0"/>
                  </a:moveTo>
                  <a:cubicBezTo>
                    <a:pt x="357" y="0"/>
                    <a:pt x="0" y="381"/>
                    <a:pt x="0" y="834"/>
                  </a:cubicBezTo>
                  <a:cubicBezTo>
                    <a:pt x="0" y="1286"/>
                    <a:pt x="357" y="1644"/>
                    <a:pt x="810" y="1644"/>
                  </a:cubicBezTo>
                  <a:cubicBezTo>
                    <a:pt x="1262" y="1644"/>
                    <a:pt x="1643" y="1262"/>
                    <a:pt x="1643" y="834"/>
                  </a:cubicBezTo>
                  <a:cubicBezTo>
                    <a:pt x="1643" y="381"/>
                    <a:pt x="1262"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6757968" y="1492083"/>
              <a:ext cx="316859" cy="316859"/>
            </a:xfrm>
            <a:custGeom>
              <a:avLst/>
              <a:gdLst/>
              <a:ahLst/>
              <a:cxnLst/>
              <a:rect l="l" t="t" r="r" b="b"/>
              <a:pathLst>
                <a:path w="9360" h="9360" extrusionOk="0">
                  <a:moveTo>
                    <a:pt x="3739" y="548"/>
                  </a:moveTo>
                  <a:cubicBezTo>
                    <a:pt x="3882" y="548"/>
                    <a:pt x="4025" y="691"/>
                    <a:pt x="4025" y="834"/>
                  </a:cubicBezTo>
                  <a:cubicBezTo>
                    <a:pt x="4025" y="1001"/>
                    <a:pt x="3882" y="1120"/>
                    <a:pt x="3739" y="1120"/>
                  </a:cubicBezTo>
                  <a:lnTo>
                    <a:pt x="2334" y="1120"/>
                  </a:lnTo>
                  <a:cubicBezTo>
                    <a:pt x="2168" y="1120"/>
                    <a:pt x="2049" y="1001"/>
                    <a:pt x="2049" y="834"/>
                  </a:cubicBezTo>
                  <a:cubicBezTo>
                    <a:pt x="2025" y="691"/>
                    <a:pt x="2168" y="548"/>
                    <a:pt x="2334" y="548"/>
                  </a:cubicBezTo>
                  <a:close/>
                  <a:moveTo>
                    <a:pt x="4287" y="1667"/>
                  </a:moveTo>
                  <a:cubicBezTo>
                    <a:pt x="4454" y="1667"/>
                    <a:pt x="4573" y="1810"/>
                    <a:pt x="4573" y="1977"/>
                  </a:cubicBezTo>
                  <a:cubicBezTo>
                    <a:pt x="4573" y="2120"/>
                    <a:pt x="4454" y="2263"/>
                    <a:pt x="4287" y="2263"/>
                  </a:cubicBezTo>
                  <a:lnTo>
                    <a:pt x="1763" y="2263"/>
                  </a:lnTo>
                  <a:cubicBezTo>
                    <a:pt x="1596" y="2263"/>
                    <a:pt x="1477" y="2120"/>
                    <a:pt x="1477" y="1977"/>
                  </a:cubicBezTo>
                  <a:cubicBezTo>
                    <a:pt x="1477" y="1810"/>
                    <a:pt x="1596" y="1667"/>
                    <a:pt x="1763" y="1667"/>
                  </a:cubicBezTo>
                  <a:close/>
                  <a:moveTo>
                    <a:pt x="4406" y="2810"/>
                  </a:moveTo>
                  <a:lnTo>
                    <a:pt x="4406" y="3334"/>
                  </a:lnTo>
                  <a:lnTo>
                    <a:pt x="572" y="3334"/>
                  </a:lnTo>
                  <a:lnTo>
                    <a:pt x="572" y="2810"/>
                  </a:lnTo>
                  <a:close/>
                  <a:moveTo>
                    <a:pt x="5502" y="2810"/>
                  </a:moveTo>
                  <a:lnTo>
                    <a:pt x="5502" y="3358"/>
                  </a:lnTo>
                  <a:lnTo>
                    <a:pt x="4954" y="3358"/>
                  </a:lnTo>
                  <a:lnTo>
                    <a:pt x="4954" y="2810"/>
                  </a:lnTo>
                  <a:close/>
                  <a:moveTo>
                    <a:pt x="8812" y="3906"/>
                  </a:moveTo>
                  <a:lnTo>
                    <a:pt x="8812" y="4978"/>
                  </a:lnTo>
                  <a:lnTo>
                    <a:pt x="8240" y="4978"/>
                  </a:lnTo>
                  <a:lnTo>
                    <a:pt x="8240" y="4430"/>
                  </a:lnTo>
                  <a:lnTo>
                    <a:pt x="7693" y="4430"/>
                  </a:lnTo>
                  <a:lnTo>
                    <a:pt x="7693" y="4978"/>
                  </a:lnTo>
                  <a:lnTo>
                    <a:pt x="7145" y="4978"/>
                  </a:lnTo>
                  <a:lnTo>
                    <a:pt x="7145" y="4430"/>
                  </a:lnTo>
                  <a:lnTo>
                    <a:pt x="6597" y="4430"/>
                  </a:lnTo>
                  <a:lnTo>
                    <a:pt x="6597" y="4978"/>
                  </a:lnTo>
                  <a:lnTo>
                    <a:pt x="6026" y="4978"/>
                  </a:lnTo>
                  <a:lnTo>
                    <a:pt x="6026" y="3906"/>
                  </a:lnTo>
                  <a:close/>
                  <a:moveTo>
                    <a:pt x="7693" y="5525"/>
                  </a:moveTo>
                  <a:lnTo>
                    <a:pt x="7693" y="5835"/>
                  </a:lnTo>
                  <a:cubicBezTo>
                    <a:pt x="7693" y="5978"/>
                    <a:pt x="7573" y="6097"/>
                    <a:pt x="7431" y="6097"/>
                  </a:cubicBezTo>
                  <a:cubicBezTo>
                    <a:pt x="7264" y="6097"/>
                    <a:pt x="7145" y="5978"/>
                    <a:pt x="7145" y="5835"/>
                  </a:cubicBezTo>
                  <a:lnTo>
                    <a:pt x="7145" y="5525"/>
                  </a:lnTo>
                  <a:close/>
                  <a:moveTo>
                    <a:pt x="8812" y="5525"/>
                  </a:moveTo>
                  <a:lnTo>
                    <a:pt x="8812" y="7716"/>
                  </a:lnTo>
                  <a:lnTo>
                    <a:pt x="6026" y="7716"/>
                  </a:lnTo>
                  <a:lnTo>
                    <a:pt x="6026" y="5525"/>
                  </a:lnTo>
                  <a:lnTo>
                    <a:pt x="6597" y="5525"/>
                  </a:lnTo>
                  <a:lnTo>
                    <a:pt x="6597" y="5811"/>
                  </a:lnTo>
                  <a:cubicBezTo>
                    <a:pt x="6597" y="6287"/>
                    <a:pt x="6978" y="6645"/>
                    <a:pt x="7431" y="6645"/>
                  </a:cubicBezTo>
                  <a:cubicBezTo>
                    <a:pt x="7883" y="6645"/>
                    <a:pt x="8240" y="6264"/>
                    <a:pt x="8240" y="5811"/>
                  </a:cubicBezTo>
                  <a:lnTo>
                    <a:pt x="8240" y="5525"/>
                  </a:lnTo>
                  <a:close/>
                  <a:moveTo>
                    <a:pt x="5502" y="3906"/>
                  </a:moveTo>
                  <a:lnTo>
                    <a:pt x="5502" y="8812"/>
                  </a:lnTo>
                  <a:lnTo>
                    <a:pt x="572" y="8812"/>
                  </a:lnTo>
                  <a:lnTo>
                    <a:pt x="572" y="3906"/>
                  </a:lnTo>
                  <a:close/>
                  <a:moveTo>
                    <a:pt x="8812" y="8264"/>
                  </a:moveTo>
                  <a:lnTo>
                    <a:pt x="8812" y="8812"/>
                  </a:lnTo>
                  <a:lnTo>
                    <a:pt x="6049" y="8812"/>
                  </a:lnTo>
                  <a:lnTo>
                    <a:pt x="6049" y="8264"/>
                  </a:lnTo>
                  <a:close/>
                  <a:moveTo>
                    <a:pt x="2334" y="0"/>
                  </a:moveTo>
                  <a:cubicBezTo>
                    <a:pt x="1858" y="0"/>
                    <a:pt x="1477" y="381"/>
                    <a:pt x="1477" y="834"/>
                  </a:cubicBezTo>
                  <a:cubicBezTo>
                    <a:pt x="1477" y="953"/>
                    <a:pt x="1501" y="1072"/>
                    <a:pt x="1548" y="1167"/>
                  </a:cubicBezTo>
                  <a:cubicBezTo>
                    <a:pt x="1191" y="1263"/>
                    <a:pt x="929" y="1572"/>
                    <a:pt x="929" y="1977"/>
                  </a:cubicBezTo>
                  <a:cubicBezTo>
                    <a:pt x="929" y="2072"/>
                    <a:pt x="929" y="2167"/>
                    <a:pt x="977" y="2263"/>
                  </a:cubicBezTo>
                  <a:lnTo>
                    <a:pt x="0" y="2263"/>
                  </a:lnTo>
                  <a:lnTo>
                    <a:pt x="0" y="9359"/>
                  </a:lnTo>
                  <a:lnTo>
                    <a:pt x="9360" y="9359"/>
                  </a:lnTo>
                  <a:lnTo>
                    <a:pt x="9360" y="3358"/>
                  </a:lnTo>
                  <a:lnTo>
                    <a:pt x="6049" y="3358"/>
                  </a:lnTo>
                  <a:lnTo>
                    <a:pt x="6049" y="2263"/>
                  </a:lnTo>
                  <a:lnTo>
                    <a:pt x="5073" y="2263"/>
                  </a:lnTo>
                  <a:cubicBezTo>
                    <a:pt x="5121" y="2167"/>
                    <a:pt x="5121" y="2072"/>
                    <a:pt x="5121" y="1977"/>
                  </a:cubicBezTo>
                  <a:cubicBezTo>
                    <a:pt x="5121" y="1572"/>
                    <a:pt x="4859" y="1263"/>
                    <a:pt x="4501" y="1167"/>
                  </a:cubicBezTo>
                  <a:cubicBezTo>
                    <a:pt x="4549" y="1072"/>
                    <a:pt x="4573" y="953"/>
                    <a:pt x="4573" y="834"/>
                  </a:cubicBezTo>
                  <a:cubicBezTo>
                    <a:pt x="4573" y="381"/>
                    <a:pt x="4192" y="0"/>
                    <a:pt x="3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37"/>
          <p:cNvGrpSpPr/>
          <p:nvPr/>
        </p:nvGrpSpPr>
        <p:grpSpPr>
          <a:xfrm>
            <a:off x="4300953" y="1196464"/>
            <a:ext cx="542084" cy="468934"/>
            <a:chOff x="4087107" y="1514662"/>
            <a:chExt cx="316047" cy="270888"/>
          </a:xfrm>
        </p:grpSpPr>
        <p:sp>
          <p:nvSpPr>
            <p:cNvPr id="337" name="Google Shape;337;p37"/>
            <p:cNvSpPr/>
            <p:nvPr/>
          </p:nvSpPr>
          <p:spPr>
            <a:xfrm>
              <a:off x="4087107" y="1514662"/>
              <a:ext cx="316047" cy="270888"/>
            </a:xfrm>
            <a:custGeom>
              <a:avLst/>
              <a:gdLst/>
              <a:ahLst/>
              <a:cxnLst/>
              <a:rect l="l" t="t" r="r" b="b"/>
              <a:pathLst>
                <a:path w="9336" h="8002" extrusionOk="0">
                  <a:moveTo>
                    <a:pt x="7692" y="1643"/>
                  </a:moveTo>
                  <a:lnTo>
                    <a:pt x="7692" y="3977"/>
                  </a:lnTo>
                  <a:lnTo>
                    <a:pt x="7144" y="3977"/>
                  </a:lnTo>
                  <a:lnTo>
                    <a:pt x="7144" y="5073"/>
                  </a:lnTo>
                  <a:lnTo>
                    <a:pt x="1643" y="5073"/>
                  </a:lnTo>
                  <a:lnTo>
                    <a:pt x="1643" y="1643"/>
                  </a:lnTo>
                  <a:close/>
                  <a:moveTo>
                    <a:pt x="8788" y="4525"/>
                  </a:moveTo>
                  <a:lnTo>
                    <a:pt x="8788" y="5073"/>
                  </a:lnTo>
                  <a:lnTo>
                    <a:pt x="7692" y="5073"/>
                  </a:lnTo>
                  <a:lnTo>
                    <a:pt x="7692" y="4525"/>
                  </a:lnTo>
                  <a:close/>
                  <a:moveTo>
                    <a:pt x="8788" y="548"/>
                  </a:moveTo>
                  <a:lnTo>
                    <a:pt x="8788" y="3977"/>
                  </a:lnTo>
                  <a:lnTo>
                    <a:pt x="8240" y="3977"/>
                  </a:lnTo>
                  <a:lnTo>
                    <a:pt x="8240" y="1096"/>
                  </a:lnTo>
                  <a:lnTo>
                    <a:pt x="1096" y="1096"/>
                  </a:lnTo>
                  <a:lnTo>
                    <a:pt x="1096" y="5620"/>
                  </a:lnTo>
                  <a:lnTo>
                    <a:pt x="7144" y="5620"/>
                  </a:lnTo>
                  <a:lnTo>
                    <a:pt x="7144" y="6168"/>
                  </a:lnTo>
                  <a:lnTo>
                    <a:pt x="548" y="6168"/>
                  </a:lnTo>
                  <a:lnTo>
                    <a:pt x="548" y="548"/>
                  </a:lnTo>
                  <a:close/>
                  <a:moveTo>
                    <a:pt x="5311" y="6716"/>
                  </a:moveTo>
                  <a:lnTo>
                    <a:pt x="5311" y="7454"/>
                  </a:lnTo>
                  <a:lnTo>
                    <a:pt x="4025" y="7454"/>
                  </a:lnTo>
                  <a:lnTo>
                    <a:pt x="4025" y="6716"/>
                  </a:lnTo>
                  <a:close/>
                  <a:moveTo>
                    <a:pt x="8788" y="5620"/>
                  </a:moveTo>
                  <a:lnTo>
                    <a:pt x="8788" y="6906"/>
                  </a:lnTo>
                  <a:cubicBezTo>
                    <a:pt x="8788" y="7216"/>
                    <a:pt x="8549" y="7454"/>
                    <a:pt x="8240" y="7454"/>
                  </a:cubicBezTo>
                  <a:cubicBezTo>
                    <a:pt x="7954" y="7454"/>
                    <a:pt x="7692" y="7216"/>
                    <a:pt x="7692" y="6906"/>
                  </a:cubicBezTo>
                  <a:lnTo>
                    <a:pt x="7692" y="5620"/>
                  </a:lnTo>
                  <a:close/>
                  <a:moveTo>
                    <a:pt x="0" y="0"/>
                  </a:moveTo>
                  <a:lnTo>
                    <a:pt x="0" y="6716"/>
                  </a:lnTo>
                  <a:lnTo>
                    <a:pt x="3477" y="6716"/>
                  </a:lnTo>
                  <a:lnTo>
                    <a:pt x="3477" y="7454"/>
                  </a:lnTo>
                  <a:lnTo>
                    <a:pt x="2929" y="7454"/>
                  </a:lnTo>
                  <a:lnTo>
                    <a:pt x="2929" y="8002"/>
                  </a:lnTo>
                  <a:lnTo>
                    <a:pt x="6406" y="8002"/>
                  </a:lnTo>
                  <a:lnTo>
                    <a:pt x="6406" y="7454"/>
                  </a:lnTo>
                  <a:lnTo>
                    <a:pt x="5858" y="7454"/>
                  </a:lnTo>
                  <a:lnTo>
                    <a:pt x="5858" y="6716"/>
                  </a:lnTo>
                  <a:lnTo>
                    <a:pt x="7144" y="6716"/>
                  </a:lnTo>
                  <a:lnTo>
                    <a:pt x="7144" y="6906"/>
                  </a:lnTo>
                  <a:cubicBezTo>
                    <a:pt x="7144" y="7526"/>
                    <a:pt x="7645" y="8002"/>
                    <a:pt x="8240" y="8002"/>
                  </a:cubicBezTo>
                  <a:cubicBezTo>
                    <a:pt x="8859" y="8002"/>
                    <a:pt x="9335" y="7526"/>
                    <a:pt x="9335" y="6906"/>
                  </a:cubicBezTo>
                  <a:lnTo>
                    <a:pt x="9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4212869" y="1596078"/>
              <a:ext cx="64523" cy="64523"/>
            </a:xfrm>
            <a:custGeom>
              <a:avLst/>
              <a:gdLst/>
              <a:ahLst/>
              <a:cxnLst/>
              <a:rect l="l" t="t" r="r" b="b"/>
              <a:pathLst>
                <a:path w="1906" h="1906" extrusionOk="0">
                  <a:moveTo>
                    <a:pt x="1905" y="0"/>
                  </a:moveTo>
                  <a:cubicBezTo>
                    <a:pt x="857" y="0"/>
                    <a:pt x="0" y="858"/>
                    <a:pt x="0" y="1906"/>
                  </a:cubicBezTo>
                  <a:lnTo>
                    <a:pt x="548" y="1906"/>
                  </a:lnTo>
                  <a:cubicBezTo>
                    <a:pt x="548" y="1167"/>
                    <a:pt x="1167" y="548"/>
                    <a:pt x="1905" y="548"/>
                  </a:cubicBezTo>
                  <a:lnTo>
                    <a:pt x="1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4249938" y="1633146"/>
              <a:ext cx="27454" cy="27454"/>
            </a:xfrm>
            <a:custGeom>
              <a:avLst/>
              <a:gdLst/>
              <a:ahLst/>
              <a:cxnLst/>
              <a:rect l="l" t="t" r="r" b="b"/>
              <a:pathLst>
                <a:path w="811" h="811" extrusionOk="0">
                  <a:moveTo>
                    <a:pt x="810" y="1"/>
                  </a:moveTo>
                  <a:cubicBezTo>
                    <a:pt x="358" y="1"/>
                    <a:pt x="1" y="358"/>
                    <a:pt x="1" y="811"/>
                  </a:cubicBezTo>
                  <a:lnTo>
                    <a:pt x="548" y="811"/>
                  </a:lnTo>
                  <a:cubicBezTo>
                    <a:pt x="548" y="668"/>
                    <a:pt x="667" y="549"/>
                    <a:pt x="810" y="549"/>
                  </a:cubicBez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7;p32">
            <a:extLst>
              <a:ext uri="{FF2B5EF4-FFF2-40B4-BE49-F238E27FC236}">
                <a16:creationId xmlns:a16="http://schemas.microsoft.com/office/drawing/2014/main" id="{8E06F265-61B0-9856-C86B-E423D90CA96A}"/>
              </a:ext>
            </a:extLst>
          </p:cNvPr>
          <p:cNvSpPr txBox="1">
            <a:spLocks/>
          </p:cNvSpPr>
          <p:nvPr/>
        </p:nvSpPr>
        <p:spPr>
          <a:xfrm>
            <a:off x="7724687" y="219988"/>
            <a:ext cx="972745" cy="1418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bhaya Libre"/>
              <a:buNone/>
              <a:defRPr sz="3000" b="1" i="0" u="none" strike="noStrike" cap="none">
                <a:solidFill>
                  <a:schemeClr val="dk1"/>
                </a:solidFill>
                <a:latin typeface="Abhaya Libre"/>
                <a:ea typeface="Abhaya Libre"/>
                <a:cs typeface="Abhaya Libre"/>
                <a:sym typeface="Abhaya Libre"/>
              </a:defRPr>
            </a:lvl1pPr>
            <a:lvl2pPr marR="0" lvl="1"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2pPr>
            <a:lvl3pPr marR="0" lvl="2"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3pPr>
            <a:lvl4pPr marR="0" lvl="3"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4pPr>
            <a:lvl5pPr marR="0" lvl="4"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5pPr>
            <a:lvl6pPr marR="0" lvl="5"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6pPr>
            <a:lvl7pPr marR="0" lvl="6"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7pPr>
            <a:lvl8pPr marR="0" lvl="7"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8pPr>
            <a:lvl9pPr marR="0" lvl="8" algn="l" rtl="0">
              <a:lnSpc>
                <a:spcPct val="100000"/>
              </a:lnSpc>
              <a:spcBef>
                <a:spcPts val="0"/>
              </a:spcBef>
              <a:spcAft>
                <a:spcPts val="0"/>
              </a:spcAft>
              <a:buClr>
                <a:schemeClr val="dk1"/>
              </a:buClr>
              <a:buSzPts val="2800"/>
              <a:buFont typeface="Abhaya Libre"/>
              <a:buNone/>
              <a:defRPr sz="2800" b="0" i="0" u="none" strike="noStrike" cap="none">
                <a:solidFill>
                  <a:schemeClr val="dk1"/>
                </a:solidFill>
                <a:latin typeface="Abhaya Libre"/>
                <a:ea typeface="Abhaya Libre"/>
                <a:cs typeface="Abhaya Libre"/>
                <a:sym typeface="Abhaya Libre"/>
              </a:defRPr>
            </a:lvl9pPr>
          </a:lstStyle>
          <a:p>
            <a:pPr algn="r"/>
            <a:r>
              <a:rPr lang="en-US" sz="800">
                <a:latin typeface="Times New Roman" panose="02020603050405020304" pitchFamily="18" charset="0"/>
                <a:cs typeface="Times New Roman" panose="02020603050405020304" pitchFamily="18" charset="0"/>
              </a:rPr>
              <a:t>HOTEL LAM HẢI</a:t>
            </a:r>
          </a:p>
        </p:txBody>
      </p:sp>
      <p:pic>
        <p:nvPicPr>
          <p:cNvPr id="5" name="Picture 4">
            <a:extLst>
              <a:ext uri="{FF2B5EF4-FFF2-40B4-BE49-F238E27FC236}">
                <a16:creationId xmlns:a16="http://schemas.microsoft.com/office/drawing/2014/main" id="{22FFC5FA-B813-1D2B-C56A-A241D6937828}"/>
              </a:ext>
            </a:extLst>
          </p:cNvPr>
          <p:cNvPicPr>
            <a:picLocks noChangeAspect="1"/>
          </p:cNvPicPr>
          <p:nvPr/>
        </p:nvPicPr>
        <p:blipFill>
          <a:blip r:embed="rId3"/>
          <a:stretch>
            <a:fillRect/>
          </a:stretch>
        </p:blipFill>
        <p:spPr>
          <a:xfrm>
            <a:off x="0" y="465812"/>
            <a:ext cx="9144000" cy="4677688"/>
          </a:xfrm>
          <a:prstGeom prst="rect">
            <a:avLst/>
          </a:prstGeom>
        </p:spPr>
      </p:pic>
    </p:spTree>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6346</TotalTime>
  <Words>637</Words>
  <Application>Microsoft Office PowerPoint</Application>
  <PresentationFormat>On-screen Show (16:9)</PresentationFormat>
  <Paragraphs>75</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Wingdings</vt:lpstr>
      <vt:lpstr>Abhaya Libre</vt:lpstr>
      <vt:lpstr>Courier New</vt:lpstr>
      <vt:lpstr>Roboto Condensed Light</vt:lpstr>
      <vt:lpstr>Nanum Gothic</vt:lpstr>
      <vt:lpstr>Raleway ExtraBold</vt:lpstr>
      <vt:lpstr>Times New Roman</vt:lpstr>
      <vt:lpstr>Raleway</vt:lpstr>
      <vt:lpstr>Hotel Chain Company Profile by Slidesgo</vt:lpstr>
      <vt:lpstr>TRƯỜNG ĐẠI HỌC CÔNG NGHIỆP  THÀNH PHỐ HỒ CHÍ MINH Khoa: Công nghệ thông tin Ngành: Kỹ thuật phần mềm   KHÓA LUẬN TỐT NGHIỆP</vt:lpstr>
      <vt:lpstr>·01·</vt:lpstr>
      <vt:lpstr>Giới thiệu</vt:lpstr>
      <vt:lpstr>Mô tả đề tài</vt:lpstr>
      <vt:lpstr>Mục tiêu đề tài</vt:lpstr>
      <vt:lpstr>Cơ sở lý thuyết</vt:lpstr>
      <vt:lpstr>SINCE 1930</vt:lpstr>
      <vt:lpstr>Sơ đồ use case</vt:lpstr>
      <vt:lpstr>Sơ đồ class</vt:lpstr>
      <vt:lpstr>HOTEL LAM HẢI</vt:lpstr>
      <vt:lpstr>DEMO</vt:lpstr>
      <vt:lpstr>PowerPoint Presentation</vt:lpstr>
      <vt:lpstr>Kết Quả, hạn chế </vt:lpstr>
      <vt:lpstr>Hướng phát triển trong tương lai</vt:lpstr>
      <vt:lpstr>Cảm ơn Thầy Cô đã xem bài thuyết trình nhóm 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dc:creator>Administrator</dc:creator>
  <cp:lastModifiedBy>Administrator</cp:lastModifiedBy>
  <cp:revision>25</cp:revision>
  <dcterms:modified xsi:type="dcterms:W3CDTF">2023-05-22T14:30:49Z</dcterms:modified>
</cp:coreProperties>
</file>